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sldIdLst>
    <p:sldId id="256" r:id="rId2"/>
    <p:sldId id="351" r:id="rId3"/>
    <p:sldId id="258" r:id="rId4"/>
    <p:sldId id="259" r:id="rId5"/>
    <p:sldId id="268" r:id="rId6"/>
    <p:sldId id="269" r:id="rId7"/>
    <p:sldId id="272" r:id="rId8"/>
    <p:sldId id="273" r:id="rId9"/>
    <p:sldId id="352" r:id="rId10"/>
    <p:sldId id="274" r:id="rId11"/>
    <p:sldId id="265" r:id="rId12"/>
    <p:sldId id="260" r:id="rId13"/>
    <p:sldId id="356" r:id="rId14"/>
    <p:sldId id="270" r:id="rId15"/>
    <p:sldId id="271" r:id="rId16"/>
    <p:sldId id="266" r:id="rId17"/>
    <p:sldId id="267" r:id="rId18"/>
    <p:sldId id="347" r:id="rId19"/>
    <p:sldId id="275" r:id="rId20"/>
    <p:sldId id="277" r:id="rId21"/>
    <p:sldId id="276" r:id="rId22"/>
    <p:sldId id="330" r:id="rId23"/>
    <p:sldId id="346" r:id="rId24"/>
    <p:sldId id="278" r:id="rId25"/>
    <p:sldId id="332" r:id="rId26"/>
    <p:sldId id="336" r:id="rId27"/>
    <p:sldId id="329" r:id="rId28"/>
    <p:sldId id="339" r:id="rId29"/>
    <p:sldId id="318" r:id="rId30"/>
    <p:sldId id="342" r:id="rId31"/>
    <p:sldId id="345" r:id="rId32"/>
    <p:sldId id="315" r:id="rId33"/>
    <p:sldId id="319" r:id="rId34"/>
    <p:sldId id="320" r:id="rId35"/>
    <p:sldId id="321" r:id="rId36"/>
    <p:sldId id="323" r:id="rId37"/>
    <p:sldId id="324" r:id="rId38"/>
    <p:sldId id="325" r:id="rId39"/>
    <p:sldId id="327" r:id="rId40"/>
    <p:sldId id="328" r:id="rId41"/>
    <p:sldId id="348" r:id="rId42"/>
    <p:sldId id="357" r:id="rId43"/>
    <p:sldId id="349" r:id="rId44"/>
    <p:sldId id="350" r:id="rId45"/>
    <p:sldId id="26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42" autoAdjust="0"/>
    <p:restoredTop sz="94660"/>
  </p:normalViewPr>
  <p:slideViewPr>
    <p:cSldViewPr snapToGrid="0">
      <p:cViewPr varScale="1">
        <p:scale>
          <a:sx n="94" d="100"/>
          <a:sy n="94" d="100"/>
        </p:scale>
        <p:origin x="65" y="4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2BFCD7-D0D8-41D3-B52E-7F74CDD8635C}" type="datetimeFigureOut">
              <a:rPr lang="en-US" smtClean="0"/>
              <a:t>8/8/2022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77001-468E-44DC-BA8C-A7A0421210B8}" type="slidenum">
              <a:rPr lang="en-US" smtClean="0"/>
              <a:t>‹#›</a:t>
            </a:fld>
            <a:endParaRPr lang="en-US"/>
          </a:p>
        </p:txBody>
      </p:sp>
    </p:spTree>
    <p:extLst>
      <p:ext uri="{BB962C8B-B14F-4D97-AF65-F5344CB8AC3E}">
        <p14:creationId xmlns:p14="http://schemas.microsoft.com/office/powerpoint/2010/main" val="1644109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478EBD8-87D7-43D8-831C-BC9FE1A5008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789B4-C21B-4C23-A0F8-3490CD75CBC7}" type="slidenum">
              <a:rPr lang="en-US" smtClean="0"/>
              <a:t>‹#›</a:t>
            </a:fld>
            <a:endParaRPr lang="en-US"/>
          </a:p>
        </p:txBody>
      </p:sp>
    </p:spTree>
    <p:extLst>
      <p:ext uri="{BB962C8B-B14F-4D97-AF65-F5344CB8AC3E}">
        <p14:creationId xmlns:p14="http://schemas.microsoft.com/office/powerpoint/2010/main" val="4292243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78EBD8-87D7-43D8-831C-BC9FE1A5008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789B4-C21B-4C23-A0F8-3490CD75CBC7}" type="slidenum">
              <a:rPr lang="en-US" smtClean="0"/>
              <a:t>‹#›</a:t>
            </a:fld>
            <a:endParaRPr lang="en-US"/>
          </a:p>
        </p:txBody>
      </p:sp>
    </p:spTree>
    <p:extLst>
      <p:ext uri="{BB962C8B-B14F-4D97-AF65-F5344CB8AC3E}">
        <p14:creationId xmlns:p14="http://schemas.microsoft.com/office/powerpoint/2010/main" val="931578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78EBD8-87D7-43D8-831C-BC9FE1A5008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789B4-C21B-4C23-A0F8-3490CD75CBC7}" type="slidenum">
              <a:rPr lang="en-US" smtClean="0"/>
              <a:t>‹#›</a:t>
            </a:fld>
            <a:endParaRPr lang="en-US"/>
          </a:p>
        </p:txBody>
      </p:sp>
    </p:spTree>
    <p:extLst>
      <p:ext uri="{BB962C8B-B14F-4D97-AF65-F5344CB8AC3E}">
        <p14:creationId xmlns:p14="http://schemas.microsoft.com/office/powerpoint/2010/main" val="4121664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lstStyle>
            <a:lvl1pPr>
              <a:defRPr>
                <a:solidFill>
                  <a:schemeClr val="accent6">
                    <a:lumMod val="75000"/>
                  </a:schemeClr>
                </a:solidFill>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5">
                  <a:lumMod val="75000"/>
                </a:schemeClr>
              </a:buClr>
              <a:buFont typeface="Wingdings" pitchFamily="2" charset="2"/>
              <a:buChar char="§"/>
              <a:defRPr/>
            </a:lvl1pPr>
            <a:lvl2pPr>
              <a:buClr>
                <a:schemeClr val="accent2"/>
              </a:buClr>
              <a:defRPr>
                <a:solidFill>
                  <a:srgbClr val="0070C0"/>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78EBD8-87D7-43D8-831C-BC9FE1A5008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789B4-C21B-4C23-A0F8-3490CD75CBC7}" type="slidenum">
              <a:rPr lang="en-US" smtClean="0"/>
              <a:t>‹#›</a:t>
            </a:fld>
            <a:endParaRPr lang="en-US"/>
          </a:p>
        </p:txBody>
      </p:sp>
      <p:cxnSp>
        <p:nvCxnSpPr>
          <p:cNvPr id="8" name="Straight Connector 7"/>
          <p:cNvCxnSpPr/>
          <p:nvPr/>
        </p:nvCxnSpPr>
        <p:spPr>
          <a:xfrm>
            <a:off x="676918" y="1219200"/>
            <a:ext cx="10972800" cy="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12916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78EBD8-87D7-43D8-831C-BC9FE1A50082}"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789B4-C21B-4C23-A0F8-3490CD75CBC7}" type="slidenum">
              <a:rPr lang="en-US" smtClean="0"/>
              <a:t>‹#›</a:t>
            </a:fld>
            <a:endParaRPr lang="en-US"/>
          </a:p>
        </p:txBody>
      </p:sp>
    </p:spTree>
    <p:extLst>
      <p:ext uri="{BB962C8B-B14F-4D97-AF65-F5344CB8AC3E}">
        <p14:creationId xmlns:p14="http://schemas.microsoft.com/office/powerpoint/2010/main" val="1702595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78EBD8-87D7-43D8-831C-BC9FE1A5008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789B4-C21B-4C23-A0F8-3490CD75CBC7}" type="slidenum">
              <a:rPr lang="en-US" smtClean="0"/>
              <a:t>‹#›</a:t>
            </a:fld>
            <a:endParaRPr lang="en-US"/>
          </a:p>
        </p:txBody>
      </p:sp>
    </p:spTree>
    <p:extLst>
      <p:ext uri="{BB962C8B-B14F-4D97-AF65-F5344CB8AC3E}">
        <p14:creationId xmlns:p14="http://schemas.microsoft.com/office/powerpoint/2010/main" val="235783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78EBD8-87D7-43D8-831C-BC9FE1A50082}" type="datetimeFigureOut">
              <a:rPr lang="en-US" smtClean="0"/>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789B4-C21B-4C23-A0F8-3490CD75CBC7}" type="slidenum">
              <a:rPr lang="en-US" smtClean="0"/>
              <a:t>‹#›</a:t>
            </a:fld>
            <a:endParaRPr lang="en-US"/>
          </a:p>
        </p:txBody>
      </p:sp>
    </p:spTree>
    <p:extLst>
      <p:ext uri="{BB962C8B-B14F-4D97-AF65-F5344CB8AC3E}">
        <p14:creationId xmlns:p14="http://schemas.microsoft.com/office/powerpoint/2010/main" val="2662719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78EBD8-87D7-43D8-831C-BC9FE1A50082}" type="datetimeFigureOut">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789B4-C21B-4C23-A0F8-3490CD75CBC7}" type="slidenum">
              <a:rPr lang="en-US" smtClean="0"/>
              <a:t>‹#›</a:t>
            </a:fld>
            <a:endParaRPr lang="en-US"/>
          </a:p>
        </p:txBody>
      </p:sp>
    </p:spTree>
    <p:extLst>
      <p:ext uri="{BB962C8B-B14F-4D97-AF65-F5344CB8AC3E}">
        <p14:creationId xmlns:p14="http://schemas.microsoft.com/office/powerpoint/2010/main" val="2252560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78EBD8-87D7-43D8-831C-BC9FE1A50082}" type="datetimeFigureOut">
              <a:rPr lang="en-US" smtClean="0"/>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789B4-C21B-4C23-A0F8-3490CD75CBC7}" type="slidenum">
              <a:rPr lang="en-US" smtClean="0"/>
              <a:t>‹#›</a:t>
            </a:fld>
            <a:endParaRPr lang="en-US"/>
          </a:p>
        </p:txBody>
      </p:sp>
    </p:spTree>
    <p:extLst>
      <p:ext uri="{BB962C8B-B14F-4D97-AF65-F5344CB8AC3E}">
        <p14:creationId xmlns:p14="http://schemas.microsoft.com/office/powerpoint/2010/main" val="766503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78EBD8-87D7-43D8-831C-BC9FE1A5008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789B4-C21B-4C23-A0F8-3490CD75CBC7}" type="slidenum">
              <a:rPr lang="en-US" smtClean="0"/>
              <a:t>‹#›</a:t>
            </a:fld>
            <a:endParaRPr lang="en-US"/>
          </a:p>
        </p:txBody>
      </p:sp>
    </p:spTree>
    <p:extLst>
      <p:ext uri="{BB962C8B-B14F-4D97-AF65-F5344CB8AC3E}">
        <p14:creationId xmlns:p14="http://schemas.microsoft.com/office/powerpoint/2010/main" val="494513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78EBD8-87D7-43D8-831C-BC9FE1A50082}"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789B4-C21B-4C23-A0F8-3490CD75CBC7}" type="slidenum">
              <a:rPr lang="en-US" smtClean="0"/>
              <a:t>‹#›</a:t>
            </a:fld>
            <a:endParaRPr lang="en-US"/>
          </a:p>
        </p:txBody>
      </p:sp>
    </p:spTree>
    <p:extLst>
      <p:ext uri="{BB962C8B-B14F-4D97-AF65-F5344CB8AC3E}">
        <p14:creationId xmlns:p14="http://schemas.microsoft.com/office/powerpoint/2010/main" val="4170777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8EBD8-87D7-43D8-831C-BC9FE1A50082}" type="datetimeFigureOut">
              <a:rPr lang="en-US" smtClean="0"/>
              <a:t>8/8/2022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789B4-C21B-4C23-A0F8-3490CD75CBC7}" type="slidenum">
              <a:rPr lang="en-US" smtClean="0"/>
              <a:t>‹#›</a:t>
            </a:fld>
            <a:endParaRPr lang="en-US"/>
          </a:p>
        </p:txBody>
      </p:sp>
    </p:spTree>
    <p:extLst>
      <p:ext uri="{BB962C8B-B14F-4D97-AF65-F5344CB8AC3E}">
        <p14:creationId xmlns:p14="http://schemas.microsoft.com/office/powerpoint/2010/main" val="36340996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tmu.edu.vn/vi/news/TUYEN-SINH/"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wmf"/><Relationship Id="rId18" Type="http://schemas.openxmlformats.org/officeDocument/2006/relationships/image" Target="../media/image5.wmf"/><Relationship Id="rId3" Type="http://schemas.openxmlformats.org/officeDocument/2006/relationships/image" Target="../media/image1.wmf"/><Relationship Id="rId21" Type="http://schemas.openxmlformats.org/officeDocument/2006/relationships/oleObject" Target="../embeddings/oleObject15.bin"/><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2.bin"/><Relationship Id="rId2" Type="http://schemas.openxmlformats.org/officeDocument/2006/relationships/oleObject" Target="../embeddings/oleObject1.bin"/><Relationship Id="rId16" Type="http://schemas.openxmlformats.org/officeDocument/2006/relationships/image" Target="../media/image4.wmf"/><Relationship Id="rId20" Type="http://schemas.openxmlformats.org/officeDocument/2006/relationships/oleObject" Target="../embeddings/oleObject14.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oleObject" Target="../embeddings/oleObject8.bin"/><Relationship Id="rId24" Type="http://schemas.openxmlformats.org/officeDocument/2006/relationships/oleObject" Target="../embeddings/oleObject18.bin"/><Relationship Id="rId5" Type="http://schemas.openxmlformats.org/officeDocument/2006/relationships/image" Target="../media/image2.wmf"/><Relationship Id="rId15" Type="http://schemas.openxmlformats.org/officeDocument/2006/relationships/oleObject" Target="../embeddings/oleObject11.bin"/><Relationship Id="rId23" Type="http://schemas.openxmlformats.org/officeDocument/2006/relationships/oleObject" Target="../embeddings/oleObject17.bin"/><Relationship Id="rId10" Type="http://schemas.openxmlformats.org/officeDocument/2006/relationships/oleObject" Target="../embeddings/oleObject7.bin"/><Relationship Id="rId19" Type="http://schemas.openxmlformats.org/officeDocument/2006/relationships/oleObject" Target="../embeddings/oleObject13.bin"/><Relationship Id="rId4" Type="http://schemas.openxmlformats.org/officeDocument/2006/relationships/oleObject" Target="../embeddings/oleObject2.bin"/><Relationship Id="rId9" Type="http://schemas.openxmlformats.org/officeDocument/2006/relationships/oleObject" Target="../embeddings/oleObject6.bin"/><Relationship Id="rId14" Type="http://schemas.openxmlformats.org/officeDocument/2006/relationships/oleObject" Target="../embeddings/oleObject10.bin"/><Relationship Id="rId22" Type="http://schemas.openxmlformats.org/officeDocument/2006/relationships/oleObject" Target="../embeddings/oleObject16.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9.bin"/><Relationship Id="rId1" Type="http://schemas.openxmlformats.org/officeDocument/2006/relationships/slideLayout" Target="../slideLayouts/slideLayout2.xml"/><Relationship Id="rId4" Type="http://schemas.openxmlformats.org/officeDocument/2006/relationships/oleObject" Target="../embeddings/oleObject20.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3B6A-53A8-4EFE-B471-FC596B0B93B4}"/>
              </a:ext>
            </a:extLst>
          </p:cNvPr>
          <p:cNvSpPr>
            <a:spLocks noGrp="1"/>
          </p:cNvSpPr>
          <p:nvPr>
            <p:ph type="ctrTitle"/>
          </p:nvPr>
        </p:nvSpPr>
        <p:spPr>
          <a:xfrm>
            <a:off x="914400" y="2629701"/>
            <a:ext cx="10363200" cy="1470025"/>
          </a:xfrm>
        </p:spPr>
        <p:txBody>
          <a:bodyPr>
            <a:normAutofit/>
          </a:bodyPr>
          <a:lstStyle/>
          <a:p>
            <a:r>
              <a:rPr lang="en-US" sz="3200" dirty="0" err="1"/>
              <a:t>Bài</a:t>
            </a:r>
            <a:r>
              <a:rPr lang="en-US" sz="3200" dirty="0"/>
              <a:t> </a:t>
            </a:r>
            <a:r>
              <a:rPr lang="en-US" sz="3200" dirty="0" err="1"/>
              <a:t>giảng</a:t>
            </a:r>
            <a:r>
              <a:rPr lang="en-US" sz="3200" dirty="0"/>
              <a:t> </a:t>
            </a:r>
            <a:r>
              <a:rPr lang="en-US" sz="3200" dirty="0" err="1"/>
              <a:t>học</a:t>
            </a:r>
            <a:r>
              <a:rPr lang="en-US" sz="3200" dirty="0"/>
              <a:t> </a:t>
            </a:r>
            <a:r>
              <a:rPr lang="en-US" sz="3200" dirty="0" err="1"/>
              <a:t>phần</a:t>
            </a:r>
            <a:r>
              <a:rPr lang="en-US" sz="3200" dirty="0"/>
              <a:t>:</a:t>
            </a:r>
          </a:p>
        </p:txBody>
      </p:sp>
      <p:sp>
        <p:nvSpPr>
          <p:cNvPr id="3" name="Subtitle 2">
            <a:extLst>
              <a:ext uri="{FF2B5EF4-FFF2-40B4-BE49-F238E27FC236}">
                <a16:creationId xmlns:a16="http://schemas.microsoft.com/office/drawing/2014/main" id="{E29EFF50-796F-477E-9412-AA7488622BCE}"/>
              </a:ext>
            </a:extLst>
          </p:cNvPr>
          <p:cNvSpPr>
            <a:spLocks noGrp="1"/>
          </p:cNvSpPr>
          <p:nvPr>
            <p:ph type="subTitle" idx="1"/>
          </p:nvPr>
        </p:nvSpPr>
        <p:spPr/>
        <p:txBody>
          <a:bodyPr/>
          <a:lstStyle/>
          <a:p>
            <a:r>
              <a:rPr lang="en-US" altLang="en-US" sz="4400" b="1" dirty="0">
                <a:solidFill>
                  <a:schemeClr val="accent6">
                    <a:lumMod val="75000"/>
                  </a:schemeClr>
                </a:solidFill>
              </a:rPr>
              <a:t>THIẾT KẾ VÀ TRIỂN KHAI WEBSITES</a:t>
            </a:r>
          </a:p>
          <a:p>
            <a:endParaRPr lang="en-US" dirty="0">
              <a:solidFill>
                <a:schemeClr val="accent6">
                  <a:lumMod val="75000"/>
                </a:schemeClr>
              </a:solidFill>
            </a:endParaRPr>
          </a:p>
        </p:txBody>
      </p:sp>
      <p:sp>
        <p:nvSpPr>
          <p:cNvPr id="4" name="Title 1">
            <a:extLst>
              <a:ext uri="{FF2B5EF4-FFF2-40B4-BE49-F238E27FC236}">
                <a16:creationId xmlns:a16="http://schemas.microsoft.com/office/drawing/2014/main" id="{BF5EFB85-0EE1-4B6A-8280-98DD9DAE5DEF}"/>
              </a:ext>
            </a:extLst>
          </p:cNvPr>
          <p:cNvSpPr txBox="1">
            <a:spLocks/>
          </p:cNvSpPr>
          <p:nvPr/>
        </p:nvSpPr>
        <p:spPr>
          <a:xfrm>
            <a:off x="39269" y="81348"/>
            <a:ext cx="12094763" cy="1825990"/>
          </a:xfrm>
          <a:prstGeom prst="rect">
            <a:avLst/>
          </a:prstGeom>
          <a:noFill/>
          <a:ln>
            <a:noFill/>
          </a:ln>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600" b="1" dirty="0"/>
              <a:t>TRƯỜNG ĐẠI HỌC THƯƠNG MẠI</a:t>
            </a:r>
            <a:br>
              <a:rPr lang="en-US" altLang="en-US" sz="3600" b="1" dirty="0"/>
            </a:br>
            <a:r>
              <a:rPr lang="en-US" altLang="en-US" sz="3200" b="1" dirty="0"/>
              <a:t>Khoa HTTT </a:t>
            </a:r>
            <a:r>
              <a:rPr lang="en-US" altLang="en-US" sz="3200" b="1" dirty="0" err="1"/>
              <a:t>Kinh</a:t>
            </a:r>
            <a:r>
              <a:rPr lang="en-US" altLang="en-US" sz="3200" b="1" dirty="0"/>
              <a:t> </a:t>
            </a:r>
            <a:r>
              <a:rPr lang="en-US" altLang="en-US" sz="3200" b="1" dirty="0" err="1"/>
              <a:t>tế</a:t>
            </a:r>
            <a:r>
              <a:rPr lang="en-US" altLang="en-US" sz="3200" b="1" dirty="0"/>
              <a:t> </a:t>
            </a:r>
            <a:r>
              <a:rPr lang="en-US" altLang="en-US" sz="3200" b="1" dirty="0" err="1"/>
              <a:t>và</a:t>
            </a:r>
            <a:r>
              <a:rPr lang="en-US" altLang="en-US" sz="3200" b="1" dirty="0"/>
              <a:t> THMĐT</a:t>
            </a:r>
            <a:br>
              <a:rPr lang="en-US" altLang="en-US" sz="3600" b="1" dirty="0"/>
            </a:br>
            <a:r>
              <a:rPr lang="en-US" altLang="en-US" sz="2800" b="1" dirty="0" err="1"/>
              <a:t>Bộ</a:t>
            </a:r>
            <a:r>
              <a:rPr lang="en-US" altLang="en-US" sz="2800" b="1" dirty="0"/>
              <a:t> </a:t>
            </a:r>
            <a:r>
              <a:rPr lang="en-US" altLang="en-US" sz="2800" b="1" dirty="0" err="1"/>
              <a:t>môn</a:t>
            </a:r>
            <a:r>
              <a:rPr lang="en-US" altLang="en-US" sz="2800" b="1" dirty="0"/>
              <a:t> </a:t>
            </a:r>
            <a:r>
              <a:rPr lang="en-US" altLang="en-US" sz="2800" b="1" dirty="0" err="1"/>
              <a:t>Công</a:t>
            </a:r>
            <a:r>
              <a:rPr lang="en-US" altLang="en-US" sz="2800" b="1" dirty="0"/>
              <a:t> </a:t>
            </a:r>
            <a:r>
              <a:rPr lang="en-US" altLang="en-US" sz="2800" b="1" dirty="0" err="1"/>
              <a:t>nghệ</a:t>
            </a:r>
            <a:r>
              <a:rPr lang="en-US" altLang="en-US" sz="2800" b="1" dirty="0"/>
              <a:t> </a:t>
            </a:r>
            <a:r>
              <a:rPr lang="en-US" altLang="en-US" sz="2800" b="1" dirty="0" err="1"/>
              <a:t>thông</a:t>
            </a:r>
            <a:r>
              <a:rPr lang="en-US" altLang="en-US" sz="2800" b="1" dirty="0"/>
              <a:t> tin</a:t>
            </a:r>
            <a:endParaRPr lang="en-US" altLang="en-US" sz="3600" b="1" dirty="0"/>
          </a:p>
        </p:txBody>
      </p:sp>
      <p:cxnSp>
        <p:nvCxnSpPr>
          <p:cNvPr id="6" name="Straight Connector 5">
            <a:extLst>
              <a:ext uri="{FF2B5EF4-FFF2-40B4-BE49-F238E27FC236}">
                <a16:creationId xmlns:a16="http://schemas.microsoft.com/office/drawing/2014/main" id="{D5202883-FFCE-4BE5-9215-BB4E329C8D45}"/>
              </a:ext>
            </a:extLst>
          </p:cNvPr>
          <p:cNvCxnSpPr/>
          <p:nvPr/>
        </p:nvCxnSpPr>
        <p:spPr>
          <a:xfrm>
            <a:off x="0" y="2075632"/>
            <a:ext cx="12192000" cy="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01471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8DBE-59AD-4DFA-83C9-37C4724DADD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1. KHÁI NIỆM – </a:t>
            </a:r>
            <a:r>
              <a:rPr lang="en-US" dirty="0" err="1">
                <a:latin typeface="Arial" panose="020B0604020202020204" pitchFamily="34" charset="0"/>
                <a:cs typeface="Arial" panose="020B0604020202020204" pitchFamily="34" charset="0"/>
              </a:rPr>
              <a:t>Tên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miền</a:t>
            </a:r>
            <a:r>
              <a:rPr lang="en-US" dirty="0">
                <a:latin typeface="Arial" panose="020B0604020202020204" pitchFamily="34" charset="0"/>
                <a:cs typeface="Arial" panose="020B0604020202020204" pitchFamily="34" charset="0"/>
              </a:rPr>
              <a:t>, IP, URL</a:t>
            </a:r>
            <a:endParaRPr lang="en-US" dirty="0"/>
          </a:p>
        </p:txBody>
      </p:sp>
      <p:sp>
        <p:nvSpPr>
          <p:cNvPr id="3" name="Content Placeholder 2">
            <a:extLst>
              <a:ext uri="{FF2B5EF4-FFF2-40B4-BE49-F238E27FC236}">
                <a16:creationId xmlns:a16="http://schemas.microsoft.com/office/drawing/2014/main" id="{698EEB00-A131-4153-89FD-7AF4527DA62D}"/>
              </a:ext>
            </a:extLst>
          </p:cNvPr>
          <p:cNvSpPr>
            <a:spLocks noGrp="1"/>
          </p:cNvSpPr>
          <p:nvPr>
            <p:ph idx="1"/>
          </p:nvPr>
        </p:nvSpPr>
        <p:spPr/>
        <p:txBody>
          <a:bodyPr>
            <a:normAutofit fontScale="92500" lnSpcReduction="10000"/>
          </a:bodyPr>
          <a:lstStyle/>
          <a:p>
            <a:r>
              <a:rPr lang="en-US" dirty="0"/>
              <a:t>IP address: </a:t>
            </a:r>
            <a:r>
              <a:rPr lang="en-US" dirty="0" err="1"/>
              <a:t>địa</a:t>
            </a:r>
            <a:r>
              <a:rPr lang="en-US" dirty="0"/>
              <a:t> </a:t>
            </a:r>
            <a:r>
              <a:rPr lang="en-US" dirty="0" err="1"/>
              <a:t>chỉ</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máy</a:t>
            </a:r>
            <a:r>
              <a:rPr lang="en-US" dirty="0"/>
              <a:t> </a:t>
            </a:r>
            <a:r>
              <a:rPr lang="en-US" dirty="0" err="1"/>
              <a:t>tính</a:t>
            </a:r>
            <a:r>
              <a:rPr lang="en-US" dirty="0"/>
              <a:t> </a:t>
            </a:r>
            <a:r>
              <a:rPr lang="en-US" dirty="0" err="1"/>
              <a:t>trên</a:t>
            </a:r>
            <a:r>
              <a:rPr lang="en-US" dirty="0"/>
              <a:t> Internet </a:t>
            </a:r>
            <a:r>
              <a:rPr lang="en-US" dirty="0" err="1"/>
              <a:t>nơi</a:t>
            </a:r>
            <a:r>
              <a:rPr lang="en-US" dirty="0"/>
              <a:t> </a:t>
            </a:r>
            <a:r>
              <a:rPr lang="en-US" dirty="0" err="1"/>
              <a:t>lưu</a:t>
            </a:r>
            <a:r>
              <a:rPr lang="en-US" dirty="0"/>
              <a:t> </a:t>
            </a:r>
            <a:r>
              <a:rPr lang="en-US" dirty="0" err="1"/>
              <a:t>trữ</a:t>
            </a:r>
            <a:r>
              <a:rPr lang="en-US" dirty="0"/>
              <a:t> website, </a:t>
            </a:r>
            <a:r>
              <a:rPr lang="en-US" dirty="0" err="1"/>
              <a:t>được</a:t>
            </a:r>
            <a:r>
              <a:rPr lang="en-US" dirty="0"/>
              <a:t> </a:t>
            </a:r>
            <a:r>
              <a:rPr lang="en-US" dirty="0" err="1"/>
              <a:t>dùng</a:t>
            </a:r>
            <a:r>
              <a:rPr lang="en-US" dirty="0"/>
              <a:t> </a:t>
            </a:r>
            <a:r>
              <a:rPr lang="en-US" dirty="0" err="1"/>
              <a:t>để</a:t>
            </a:r>
            <a:r>
              <a:rPr lang="en-US" dirty="0"/>
              <a:t> </a:t>
            </a:r>
            <a:r>
              <a:rPr lang="en-US" dirty="0" err="1"/>
              <a:t>truy</a:t>
            </a:r>
            <a:r>
              <a:rPr lang="en-US" dirty="0"/>
              <a:t> </a:t>
            </a:r>
            <a:r>
              <a:rPr lang="en-US" dirty="0" err="1"/>
              <a:t>cập</a:t>
            </a:r>
            <a:r>
              <a:rPr lang="en-US" dirty="0"/>
              <a:t> website (IP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dirty="0" err="1"/>
              <a:t>địa</a:t>
            </a:r>
            <a:r>
              <a:rPr lang="en-US" dirty="0"/>
              <a:t> </a:t>
            </a:r>
            <a:r>
              <a:rPr lang="en-US" dirty="0" err="1"/>
              <a:t>chỉ</a:t>
            </a:r>
            <a:r>
              <a:rPr lang="en-US" dirty="0"/>
              <a:t> </a:t>
            </a:r>
            <a:r>
              <a:rPr lang="en-US" dirty="0" err="1"/>
              <a:t>thực</a:t>
            </a:r>
            <a:r>
              <a:rPr lang="en-US" dirty="0"/>
              <a:t> </a:t>
            </a:r>
            <a:r>
              <a:rPr lang="en-US" dirty="0" err="1"/>
              <a:t>tế</a:t>
            </a:r>
            <a:r>
              <a:rPr lang="en-US" dirty="0"/>
              <a:t> </a:t>
            </a:r>
            <a:r>
              <a:rPr lang="en-US" dirty="0" err="1"/>
              <a:t>của</a:t>
            </a:r>
            <a:r>
              <a:rPr lang="en-US" dirty="0"/>
              <a:t> website)</a:t>
            </a:r>
          </a:p>
          <a:p>
            <a:pPr lvl="1"/>
            <a:r>
              <a:rPr lang="en-US" dirty="0" err="1"/>
              <a:t>Ví</a:t>
            </a:r>
            <a:r>
              <a:rPr lang="en-US" dirty="0"/>
              <a:t> </a:t>
            </a:r>
            <a:r>
              <a:rPr lang="en-US" dirty="0" err="1"/>
              <a:t>dụ</a:t>
            </a:r>
            <a:r>
              <a:rPr lang="en-US" dirty="0"/>
              <a:t>: </a:t>
            </a:r>
            <a:r>
              <a:rPr lang="en-US" b="0" i="0" dirty="0">
                <a:solidFill>
                  <a:srgbClr val="222222"/>
                </a:solidFill>
                <a:effectLst/>
                <a:latin typeface="-apple-system"/>
              </a:rPr>
              <a:t>103.21.244.0</a:t>
            </a:r>
            <a:endParaRPr lang="en-US" dirty="0"/>
          </a:p>
          <a:p>
            <a:r>
              <a:rPr lang="en-US" dirty="0"/>
              <a:t>Domain name (</a:t>
            </a:r>
            <a:r>
              <a:rPr lang="en-US" dirty="0" err="1"/>
              <a:t>tên</a:t>
            </a:r>
            <a:r>
              <a:rPr lang="en-US" dirty="0"/>
              <a:t> </a:t>
            </a:r>
            <a:r>
              <a:rPr lang="en-US" dirty="0" err="1"/>
              <a:t>miền</a:t>
            </a:r>
            <a:r>
              <a:rPr lang="en-US" dirty="0"/>
              <a:t>): </a:t>
            </a:r>
            <a:r>
              <a:rPr lang="en-US" dirty="0" err="1"/>
              <a:t>chuỗi</a:t>
            </a:r>
            <a:r>
              <a:rPr lang="en-US" dirty="0"/>
              <a:t> </a:t>
            </a:r>
            <a:r>
              <a:rPr lang="en-US" dirty="0" err="1"/>
              <a:t>ký</a:t>
            </a:r>
            <a:r>
              <a:rPr lang="en-US" dirty="0"/>
              <a:t> </a:t>
            </a:r>
            <a:r>
              <a:rPr lang="en-US" dirty="0" err="1"/>
              <a:t>tự</a:t>
            </a:r>
            <a:r>
              <a:rPr lang="en-US" dirty="0"/>
              <a:t>, </a:t>
            </a:r>
            <a:r>
              <a:rPr lang="en-US" dirty="0" err="1"/>
              <a:t>dễ</a:t>
            </a:r>
            <a:r>
              <a:rPr lang="en-US" dirty="0"/>
              <a:t> </a:t>
            </a:r>
            <a:r>
              <a:rPr lang="en-US" dirty="0" err="1"/>
              <a:t>nhớ</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thay</a:t>
            </a:r>
            <a:r>
              <a:rPr lang="en-US" dirty="0"/>
              <a:t> </a:t>
            </a:r>
            <a:r>
              <a:rPr lang="en-US" dirty="0" err="1"/>
              <a:t>cho</a:t>
            </a:r>
            <a:r>
              <a:rPr lang="en-US" dirty="0"/>
              <a:t> </a:t>
            </a:r>
            <a:r>
              <a:rPr lang="en-US" dirty="0" err="1"/>
              <a:t>địa</a:t>
            </a:r>
            <a:r>
              <a:rPr lang="en-US" dirty="0"/>
              <a:t> </a:t>
            </a:r>
            <a:r>
              <a:rPr lang="en-US" dirty="0" err="1"/>
              <a:t>chỉ</a:t>
            </a:r>
            <a:r>
              <a:rPr lang="en-US" dirty="0"/>
              <a:t> IP </a:t>
            </a:r>
            <a:r>
              <a:rPr lang="en-US" dirty="0" err="1"/>
              <a:t>khi</a:t>
            </a:r>
            <a:r>
              <a:rPr lang="en-US" dirty="0"/>
              <a:t> </a:t>
            </a:r>
            <a:r>
              <a:rPr lang="en-US" dirty="0" err="1"/>
              <a:t>muốn</a:t>
            </a:r>
            <a:r>
              <a:rPr lang="en-US" dirty="0"/>
              <a:t> </a:t>
            </a:r>
            <a:r>
              <a:rPr lang="en-US" dirty="0" err="1"/>
              <a:t>truy</a:t>
            </a:r>
            <a:r>
              <a:rPr lang="en-US" dirty="0"/>
              <a:t> </a:t>
            </a:r>
            <a:r>
              <a:rPr lang="en-US" dirty="0" err="1"/>
              <a:t>cập</a:t>
            </a:r>
            <a:r>
              <a:rPr lang="en-US" dirty="0"/>
              <a:t> website</a:t>
            </a:r>
          </a:p>
          <a:p>
            <a:pPr lvl="1"/>
            <a:r>
              <a:rPr lang="en-US" dirty="0" err="1"/>
              <a:t>Ví</a:t>
            </a:r>
            <a:r>
              <a:rPr lang="en-US" dirty="0"/>
              <a:t> </a:t>
            </a:r>
            <a:r>
              <a:rPr lang="en-US" dirty="0" err="1"/>
              <a:t>dụ</a:t>
            </a:r>
            <a:r>
              <a:rPr lang="en-US" dirty="0"/>
              <a:t>: </a:t>
            </a:r>
            <a:r>
              <a:rPr lang="en-US" dirty="0">
                <a:solidFill>
                  <a:schemeClr val="tx1"/>
                </a:solidFill>
              </a:rPr>
              <a:t>tmu.edu.vn</a:t>
            </a:r>
          </a:p>
          <a:p>
            <a:r>
              <a:rPr lang="en-US" dirty="0"/>
              <a:t>URL: </a:t>
            </a:r>
            <a:r>
              <a:rPr lang="en-US" dirty="0" err="1"/>
              <a:t>địa</a:t>
            </a:r>
            <a:r>
              <a:rPr lang="en-US" dirty="0"/>
              <a:t> </a:t>
            </a:r>
            <a:r>
              <a:rPr lang="en-US" dirty="0" err="1"/>
              <a:t>chỉ</a:t>
            </a:r>
            <a:r>
              <a:rPr lang="en-US" dirty="0"/>
              <a:t> </a:t>
            </a:r>
            <a:r>
              <a:rPr lang="en-US" dirty="0" err="1"/>
              <a:t>của</a:t>
            </a:r>
            <a:r>
              <a:rPr lang="en-US" dirty="0"/>
              <a:t> </a:t>
            </a:r>
            <a:r>
              <a:rPr lang="en-US" dirty="0" err="1"/>
              <a:t>trang</a:t>
            </a:r>
            <a:r>
              <a:rPr lang="en-US" dirty="0"/>
              <a:t> web (</a:t>
            </a:r>
            <a:r>
              <a:rPr lang="en-US" dirty="0" err="1"/>
              <a:t>một</a:t>
            </a:r>
            <a:r>
              <a:rPr lang="en-US" dirty="0"/>
              <a:t> </a:t>
            </a:r>
            <a:r>
              <a:rPr lang="en-US" dirty="0" err="1"/>
              <a:t>phần</a:t>
            </a:r>
            <a:r>
              <a:rPr lang="en-US" dirty="0"/>
              <a:t> </a:t>
            </a:r>
            <a:r>
              <a:rPr lang="en-US" dirty="0" err="1"/>
              <a:t>của</a:t>
            </a:r>
            <a:r>
              <a:rPr lang="en-US" dirty="0"/>
              <a:t> website), </a:t>
            </a:r>
            <a:r>
              <a:rPr lang="en-US" dirty="0" err="1"/>
              <a:t>được</a:t>
            </a:r>
            <a:r>
              <a:rPr lang="en-US" dirty="0"/>
              <a:t> </a:t>
            </a:r>
            <a:r>
              <a:rPr lang="en-US" dirty="0" err="1"/>
              <a:t>dùng</a:t>
            </a:r>
            <a:r>
              <a:rPr lang="en-US" dirty="0"/>
              <a:t> </a:t>
            </a:r>
            <a:r>
              <a:rPr lang="en-US" dirty="0" err="1"/>
              <a:t>để</a:t>
            </a:r>
            <a:r>
              <a:rPr lang="en-US" dirty="0"/>
              <a:t> </a:t>
            </a:r>
            <a:r>
              <a:rPr lang="en-US" dirty="0" err="1"/>
              <a:t>truy</a:t>
            </a:r>
            <a:r>
              <a:rPr lang="en-US" dirty="0"/>
              <a:t> </a:t>
            </a:r>
            <a:r>
              <a:rPr lang="en-US" dirty="0" err="1"/>
              <a:t>cập</a:t>
            </a:r>
            <a:r>
              <a:rPr lang="en-US" dirty="0"/>
              <a:t> </a:t>
            </a:r>
            <a:r>
              <a:rPr lang="en-US" dirty="0" err="1"/>
              <a:t>một</a:t>
            </a:r>
            <a:r>
              <a:rPr lang="en-US" dirty="0"/>
              <a:t> </a:t>
            </a:r>
            <a:r>
              <a:rPr lang="en-US" dirty="0" err="1"/>
              <a:t>trang</a:t>
            </a:r>
            <a:r>
              <a:rPr lang="en-US" dirty="0"/>
              <a:t> web </a:t>
            </a:r>
            <a:r>
              <a:rPr lang="en-US" dirty="0" err="1"/>
              <a:t>cụ</a:t>
            </a:r>
            <a:r>
              <a:rPr lang="en-US" dirty="0"/>
              <a:t> </a:t>
            </a:r>
            <a:r>
              <a:rPr lang="en-US" dirty="0" err="1"/>
              <a:t>thể</a:t>
            </a:r>
            <a:r>
              <a:rPr lang="en-US" dirty="0"/>
              <a:t> </a:t>
            </a:r>
            <a:r>
              <a:rPr lang="en-US" dirty="0" err="1"/>
              <a:t>của</a:t>
            </a:r>
            <a:r>
              <a:rPr lang="en-US" dirty="0"/>
              <a:t> website</a:t>
            </a:r>
          </a:p>
          <a:p>
            <a:pPr lvl="1"/>
            <a:r>
              <a:rPr lang="en-US" dirty="0" err="1"/>
              <a:t>Ví</a:t>
            </a:r>
            <a:r>
              <a:rPr lang="en-US" dirty="0"/>
              <a:t> </a:t>
            </a:r>
            <a:r>
              <a:rPr lang="en-US" dirty="0" err="1"/>
              <a:t>dụ</a:t>
            </a:r>
            <a:r>
              <a:rPr lang="en-US" dirty="0"/>
              <a:t>: </a:t>
            </a:r>
            <a:r>
              <a:rPr lang="en-US" dirty="0">
                <a:hlinkClick r:id="rId2"/>
              </a:rPr>
              <a:t>https://tmu.edu.vn/vi/news/TUYEN-SINH/</a:t>
            </a:r>
            <a:r>
              <a:rPr lang="en-US" dirty="0"/>
              <a:t> </a:t>
            </a:r>
          </a:p>
        </p:txBody>
      </p:sp>
    </p:spTree>
    <p:extLst>
      <p:ext uri="{BB962C8B-B14F-4D97-AF65-F5344CB8AC3E}">
        <p14:creationId xmlns:p14="http://schemas.microsoft.com/office/powerpoint/2010/main" val="3795846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8D1E-6C41-4573-B220-77F03C5FD9A5}"/>
              </a:ext>
            </a:extLst>
          </p:cNvPr>
          <p:cNvSpPr>
            <a:spLocks noGrp="1"/>
          </p:cNvSpPr>
          <p:nvPr>
            <p:ph type="title"/>
          </p:nvPr>
        </p:nvSpPr>
        <p:spPr/>
        <p:txBody>
          <a:bodyPr/>
          <a:lstStyle/>
          <a:p>
            <a:r>
              <a:rPr lang="en-US" dirty="0"/>
              <a:t>WEBPAGE</a:t>
            </a:r>
          </a:p>
        </p:txBody>
      </p:sp>
      <p:sp>
        <p:nvSpPr>
          <p:cNvPr id="3" name="Content Placeholder 2">
            <a:extLst>
              <a:ext uri="{FF2B5EF4-FFF2-40B4-BE49-F238E27FC236}">
                <a16:creationId xmlns:a16="http://schemas.microsoft.com/office/drawing/2014/main" id="{8F970D0F-E748-49F6-B094-9DA2153514C4}"/>
              </a:ext>
            </a:extLst>
          </p:cNvPr>
          <p:cNvSpPr>
            <a:spLocks noGrp="1"/>
          </p:cNvSpPr>
          <p:nvPr>
            <p:ph idx="1"/>
          </p:nvPr>
        </p:nvSpPr>
        <p:spPr/>
        <p:txBody>
          <a:bodyPr/>
          <a:lstStyle/>
          <a:p>
            <a:r>
              <a:rPr lang="en-US" dirty="0" err="1"/>
              <a:t>Là</a:t>
            </a:r>
            <a:r>
              <a:rPr lang="en-US" dirty="0"/>
              <a:t> </a:t>
            </a:r>
            <a:r>
              <a:rPr lang="en-US" dirty="0" err="1"/>
              <a:t>trang</a:t>
            </a:r>
            <a:r>
              <a:rPr lang="en-US" dirty="0"/>
              <a:t> con </a:t>
            </a:r>
            <a:r>
              <a:rPr lang="en-US" dirty="0" err="1"/>
              <a:t>của</a:t>
            </a:r>
            <a:r>
              <a:rPr lang="en-US" dirty="0"/>
              <a:t> Website</a:t>
            </a:r>
          </a:p>
          <a:p>
            <a:r>
              <a:rPr lang="en-US" dirty="0" err="1"/>
              <a:t>Một</a:t>
            </a:r>
            <a:r>
              <a:rPr lang="en-US" dirty="0"/>
              <a:t> </a:t>
            </a:r>
            <a:r>
              <a:rPr lang="en-US" dirty="0" err="1"/>
              <a:t>bài</a:t>
            </a:r>
            <a:r>
              <a:rPr lang="en-US" dirty="0"/>
              <a:t> </a:t>
            </a:r>
            <a:r>
              <a:rPr lang="en-US" dirty="0" err="1"/>
              <a:t>viết</a:t>
            </a:r>
            <a:r>
              <a:rPr lang="en-US" dirty="0"/>
              <a:t>, </a:t>
            </a:r>
            <a:r>
              <a:rPr lang="en-US" dirty="0" err="1"/>
              <a:t>một</a:t>
            </a:r>
            <a:r>
              <a:rPr lang="en-US" dirty="0"/>
              <a:t> </a:t>
            </a:r>
            <a:r>
              <a:rPr lang="en-US" dirty="0" err="1"/>
              <a:t>chuyên</a:t>
            </a:r>
            <a:r>
              <a:rPr lang="en-US" dirty="0"/>
              <a:t> </a:t>
            </a:r>
            <a:r>
              <a:rPr lang="en-US" dirty="0" err="1"/>
              <a:t>mục</a:t>
            </a:r>
            <a:r>
              <a:rPr lang="en-US" dirty="0"/>
              <a:t>, </a:t>
            </a:r>
            <a:r>
              <a:rPr lang="en-US" dirty="0" err="1"/>
              <a:t>một</a:t>
            </a:r>
            <a:r>
              <a:rPr lang="en-US" dirty="0"/>
              <a:t> </a:t>
            </a:r>
            <a:r>
              <a:rPr lang="en-US" dirty="0" err="1"/>
              <a:t>trang</a:t>
            </a:r>
            <a:r>
              <a:rPr lang="en-US" dirty="0"/>
              <a:t> </a:t>
            </a:r>
            <a:r>
              <a:rPr lang="en-US" dirty="0" err="1"/>
              <a:t>thông</a:t>
            </a:r>
            <a:r>
              <a:rPr lang="en-US" dirty="0"/>
              <a:t> tin </a:t>
            </a:r>
            <a:r>
              <a:rPr lang="en-US" dirty="0" err="1"/>
              <a:t>bất</a:t>
            </a:r>
            <a:r>
              <a:rPr lang="en-US" dirty="0"/>
              <a:t> </a:t>
            </a:r>
            <a:r>
              <a:rPr lang="en-US" dirty="0" err="1"/>
              <a:t>kỳ</a:t>
            </a:r>
            <a:r>
              <a:rPr lang="en-US" dirty="0"/>
              <a:t>, </a:t>
            </a:r>
            <a:r>
              <a:rPr lang="en-US" dirty="0" err="1"/>
              <a:t>hiển</a:t>
            </a:r>
            <a:r>
              <a:rPr lang="en-US" dirty="0"/>
              <a:t> </a:t>
            </a:r>
            <a:r>
              <a:rPr lang="en-US" dirty="0" err="1"/>
              <a:t>thị</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thấy</a:t>
            </a:r>
            <a:r>
              <a:rPr lang="en-US" dirty="0"/>
              <a:t> </a:t>
            </a:r>
            <a:r>
              <a:rPr lang="en-US" dirty="0" err="1"/>
              <a:t>thông</a:t>
            </a:r>
            <a:r>
              <a:rPr lang="en-US" dirty="0"/>
              <a:t> qua </a:t>
            </a:r>
            <a:r>
              <a:rPr lang="en-US" dirty="0" err="1"/>
              <a:t>trình</a:t>
            </a:r>
            <a:r>
              <a:rPr lang="en-US" dirty="0"/>
              <a:t> </a:t>
            </a:r>
            <a:r>
              <a:rPr lang="en-US" dirty="0" err="1"/>
              <a:t>duyệt</a:t>
            </a:r>
            <a:r>
              <a:rPr lang="en-US" dirty="0"/>
              <a:t>.</a:t>
            </a:r>
          </a:p>
          <a:p>
            <a:r>
              <a:rPr lang="en-US" dirty="0" err="1"/>
              <a:t>Thường</a:t>
            </a:r>
            <a:r>
              <a:rPr lang="en-US" dirty="0"/>
              <a:t> </a:t>
            </a:r>
            <a:r>
              <a:rPr lang="en-US" dirty="0" err="1"/>
              <a:t>được</a:t>
            </a:r>
            <a:r>
              <a:rPr lang="en-US" dirty="0"/>
              <a:t> </a:t>
            </a:r>
            <a:r>
              <a:rPr lang="en-US" dirty="0" err="1"/>
              <a:t>viết</a:t>
            </a:r>
            <a:r>
              <a:rPr lang="en-US" dirty="0"/>
              <a:t> </a:t>
            </a:r>
            <a:r>
              <a:rPr lang="en-US" dirty="0" err="1"/>
              <a:t>bằng</a:t>
            </a:r>
            <a:r>
              <a:rPr lang="en-US" dirty="0"/>
              <a:t> HTML, </a:t>
            </a:r>
            <a:r>
              <a:rPr lang="en-US" dirty="0" err="1"/>
              <a:t>được</a:t>
            </a:r>
            <a:r>
              <a:rPr lang="en-US" dirty="0"/>
              <a:t> </a:t>
            </a:r>
            <a:r>
              <a:rPr lang="en-US" dirty="0" err="1"/>
              <a:t>truy</a:t>
            </a:r>
            <a:r>
              <a:rPr lang="en-US" dirty="0"/>
              <a:t> </a:t>
            </a:r>
            <a:r>
              <a:rPr lang="en-US" dirty="0" err="1"/>
              <a:t>cập</a:t>
            </a:r>
            <a:r>
              <a:rPr lang="en-US" dirty="0"/>
              <a:t> </a:t>
            </a:r>
            <a:r>
              <a:rPr lang="en-US" dirty="0" err="1"/>
              <a:t>bằng</a:t>
            </a:r>
            <a:r>
              <a:rPr lang="en-US" dirty="0"/>
              <a:t> </a:t>
            </a:r>
            <a:r>
              <a:rPr lang="en-US" dirty="0" err="1"/>
              <a:t>cách</a:t>
            </a:r>
            <a:r>
              <a:rPr lang="en-US" dirty="0"/>
              <a:t> </a:t>
            </a:r>
            <a:r>
              <a:rPr lang="en-US" dirty="0" err="1"/>
              <a:t>nhập</a:t>
            </a:r>
            <a:r>
              <a:rPr lang="en-US" dirty="0"/>
              <a:t> </a:t>
            </a:r>
            <a:r>
              <a:rPr lang="en-US" dirty="0" err="1"/>
              <a:t>vào</a:t>
            </a:r>
            <a:r>
              <a:rPr lang="en-US" dirty="0"/>
              <a:t> </a:t>
            </a:r>
            <a:r>
              <a:rPr lang="en-US" dirty="0" err="1"/>
              <a:t>địa</a:t>
            </a:r>
            <a:r>
              <a:rPr lang="en-US" dirty="0"/>
              <a:t> </a:t>
            </a:r>
            <a:r>
              <a:rPr lang="en-US" dirty="0" err="1"/>
              <a:t>chỉ</a:t>
            </a:r>
            <a:r>
              <a:rPr lang="en-US" dirty="0"/>
              <a:t> URL </a:t>
            </a:r>
            <a:r>
              <a:rPr lang="en-US" dirty="0" err="1"/>
              <a:t>trên</a:t>
            </a:r>
            <a:r>
              <a:rPr lang="en-US" dirty="0"/>
              <a:t> </a:t>
            </a:r>
            <a:r>
              <a:rPr lang="en-US" dirty="0" err="1"/>
              <a:t>thanh</a:t>
            </a:r>
            <a:r>
              <a:rPr lang="en-US" dirty="0"/>
              <a:t> </a:t>
            </a:r>
            <a:r>
              <a:rPr lang="en-US" dirty="0" err="1"/>
              <a:t>địa</a:t>
            </a:r>
            <a:r>
              <a:rPr lang="en-US" dirty="0"/>
              <a:t> </a:t>
            </a:r>
            <a:r>
              <a:rPr lang="en-US" dirty="0" err="1"/>
              <a:t>chỉ</a:t>
            </a:r>
            <a:r>
              <a:rPr lang="en-US" dirty="0"/>
              <a:t> </a:t>
            </a:r>
            <a:r>
              <a:rPr lang="en-US" dirty="0" err="1"/>
              <a:t>của</a:t>
            </a:r>
            <a:r>
              <a:rPr lang="en-US" dirty="0"/>
              <a:t> </a:t>
            </a:r>
            <a:r>
              <a:rPr lang="en-US" dirty="0" err="1"/>
              <a:t>trình</a:t>
            </a:r>
            <a:r>
              <a:rPr lang="en-US" dirty="0"/>
              <a:t> </a:t>
            </a:r>
            <a:r>
              <a:rPr lang="en-US" dirty="0" err="1"/>
              <a:t>duyệt</a:t>
            </a:r>
            <a:r>
              <a:rPr lang="en-US" dirty="0"/>
              <a:t>.</a:t>
            </a:r>
          </a:p>
          <a:p>
            <a:r>
              <a:rPr lang="en-US" dirty="0" err="1"/>
              <a:t>Có</a:t>
            </a:r>
            <a:r>
              <a:rPr lang="en-US" dirty="0"/>
              <a:t> </a:t>
            </a:r>
            <a:r>
              <a:rPr lang="en-US" dirty="0" err="1"/>
              <a:t>thể</a:t>
            </a:r>
            <a:r>
              <a:rPr lang="en-US" dirty="0"/>
              <a:t> </a:t>
            </a:r>
            <a:r>
              <a:rPr lang="en-US" dirty="0" err="1"/>
              <a:t>chứa</a:t>
            </a:r>
            <a:r>
              <a:rPr lang="en-US" dirty="0"/>
              <a:t> </a:t>
            </a:r>
            <a:r>
              <a:rPr lang="en-US" dirty="0" err="1"/>
              <a:t>chữ</a:t>
            </a:r>
            <a:r>
              <a:rPr lang="en-US" dirty="0"/>
              <a:t> (text), </a:t>
            </a:r>
            <a:r>
              <a:rPr lang="en-US" dirty="0" err="1"/>
              <a:t>hình</a:t>
            </a:r>
            <a:r>
              <a:rPr lang="en-US" dirty="0"/>
              <a:t> </a:t>
            </a:r>
            <a:r>
              <a:rPr lang="en-US" dirty="0" err="1"/>
              <a:t>ảnh</a:t>
            </a:r>
            <a:r>
              <a:rPr lang="en-US" dirty="0"/>
              <a:t>, </a:t>
            </a:r>
            <a:r>
              <a:rPr lang="en-US" dirty="0" err="1"/>
              <a:t>nhạc</a:t>
            </a:r>
            <a:r>
              <a:rPr lang="en-US" dirty="0"/>
              <a:t> (audio), </a:t>
            </a:r>
            <a:r>
              <a:rPr lang="en-US" dirty="0" err="1"/>
              <a:t>phim</a:t>
            </a:r>
            <a:r>
              <a:rPr lang="en-US" dirty="0"/>
              <a:t> (video), </a:t>
            </a:r>
            <a:r>
              <a:rPr lang="en-US" dirty="0" err="1"/>
              <a:t>siêu</a:t>
            </a:r>
            <a:r>
              <a:rPr lang="en-US" dirty="0"/>
              <a:t> </a:t>
            </a:r>
            <a:r>
              <a:rPr lang="en-US" dirty="0" err="1"/>
              <a:t>liên</a:t>
            </a:r>
            <a:r>
              <a:rPr lang="en-US" dirty="0"/>
              <a:t> </a:t>
            </a:r>
            <a:r>
              <a:rPr lang="en-US" dirty="0" err="1"/>
              <a:t>kết</a:t>
            </a:r>
            <a:r>
              <a:rPr lang="en-US" dirty="0"/>
              <a:t> (hyperlink).</a:t>
            </a:r>
          </a:p>
        </p:txBody>
      </p:sp>
    </p:spTree>
    <p:extLst>
      <p:ext uri="{BB962C8B-B14F-4D97-AF65-F5344CB8AC3E}">
        <p14:creationId xmlns:p14="http://schemas.microsoft.com/office/powerpoint/2010/main" val="41827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BAFEB8-FC30-43C7-B069-32FFCB4A8A85}"/>
              </a:ext>
            </a:extLst>
          </p:cNvPr>
          <p:cNvSpPr>
            <a:spLocks noGrp="1"/>
          </p:cNvSpPr>
          <p:nvPr>
            <p:ph type="dt" sz="quarter" idx="10"/>
          </p:nvPr>
        </p:nvSpPr>
        <p:spPr/>
        <p:txBody>
          <a:bodyPr/>
          <a:lstStyle/>
          <a:p>
            <a:pPr>
              <a:defRPr/>
            </a:pPr>
            <a:fld id="{9C851A59-228C-4791-BBC0-9C09BDAA588A}" type="datetime1">
              <a:rPr lang="en-US"/>
              <a:pPr>
                <a:defRPr/>
              </a:pPr>
              <a:t>8/8/2022</a:t>
            </a:fld>
            <a:endParaRPr lang="en-US" dirty="0"/>
          </a:p>
        </p:txBody>
      </p:sp>
      <p:sp>
        <p:nvSpPr>
          <p:cNvPr id="5" name="Footer Placeholder 4">
            <a:extLst>
              <a:ext uri="{FF2B5EF4-FFF2-40B4-BE49-F238E27FC236}">
                <a16:creationId xmlns:a16="http://schemas.microsoft.com/office/drawing/2014/main" id="{74860E85-A622-429C-9C07-60B2EA405BAD}"/>
              </a:ext>
            </a:extLst>
          </p:cNvPr>
          <p:cNvSpPr>
            <a:spLocks noGrp="1"/>
          </p:cNvSpPr>
          <p:nvPr>
            <p:ph type="ftr" sz="quarter" idx="11"/>
          </p:nvPr>
        </p:nvSpPr>
        <p:spPr/>
        <p:txBody>
          <a:bodyPr/>
          <a:lstStyle/>
          <a:p>
            <a:pPr>
              <a:defRPr/>
            </a:pPr>
            <a:r>
              <a:rPr lang="en-US"/>
              <a:t>Bộ môn CNTT - Khoa HTTT Kinh tế và TMĐT</a:t>
            </a:r>
          </a:p>
        </p:txBody>
      </p:sp>
      <p:sp>
        <p:nvSpPr>
          <p:cNvPr id="6" name="Slide Number Placeholder 5">
            <a:extLst>
              <a:ext uri="{FF2B5EF4-FFF2-40B4-BE49-F238E27FC236}">
                <a16:creationId xmlns:a16="http://schemas.microsoft.com/office/drawing/2014/main" id="{634C1899-3CC0-4E8B-BC13-F0C28BE78F9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3B95EA1-17DB-4DC6-9F3F-BB4E16BC06C9}" type="slidenum">
              <a:rPr lang="en-US" altLang="en-US">
                <a:solidFill>
                  <a:srgbClr val="898989"/>
                </a:solidFill>
                <a:latin typeface="Calibri" panose="020F0502020204030204" pitchFamily="34" charset="0"/>
              </a:rPr>
              <a:pPr eaLnBrk="1" hangingPunct="1"/>
              <a:t>12</a:t>
            </a:fld>
            <a:endParaRPr lang="en-US" altLang="en-US">
              <a:solidFill>
                <a:srgbClr val="898989"/>
              </a:solidFill>
              <a:latin typeface="Calibri" panose="020F0502020204030204" pitchFamily="34" charset="0"/>
            </a:endParaRPr>
          </a:p>
        </p:txBody>
      </p:sp>
      <p:sp>
        <p:nvSpPr>
          <p:cNvPr id="10245" name="Rectangle 2">
            <a:extLst>
              <a:ext uri="{FF2B5EF4-FFF2-40B4-BE49-F238E27FC236}">
                <a16:creationId xmlns:a16="http://schemas.microsoft.com/office/drawing/2014/main" id="{209F9B0A-60CF-4D25-B7B4-11F63184576B}"/>
              </a:ext>
            </a:extLst>
          </p:cNvPr>
          <p:cNvSpPr>
            <a:spLocks noGrp="1" noChangeArrowheads="1"/>
          </p:cNvSpPr>
          <p:nvPr>
            <p:ph type="title"/>
          </p:nvPr>
        </p:nvSpPr>
        <p:spPr>
          <a:xfrm>
            <a:off x="609599" y="0"/>
            <a:ext cx="11062447" cy="1219200"/>
          </a:xfrm>
        </p:spPr>
        <p:txBody>
          <a:bodyPr/>
          <a:lstStyle/>
          <a:p>
            <a:pPr eaLnBrk="1" hangingPunct="1"/>
            <a:r>
              <a:rPr lang="en-US" altLang="en-US" sz="3600" b="1" dirty="0">
                <a:cs typeface="Tahoma" panose="020B0604030504040204" pitchFamily="34" charset="0"/>
              </a:rPr>
              <a:t>WEBSITE</a:t>
            </a:r>
          </a:p>
        </p:txBody>
      </p:sp>
      <p:sp>
        <p:nvSpPr>
          <p:cNvPr id="3" name="Content Placeholder 2">
            <a:extLst>
              <a:ext uri="{FF2B5EF4-FFF2-40B4-BE49-F238E27FC236}">
                <a16:creationId xmlns:a16="http://schemas.microsoft.com/office/drawing/2014/main" id="{8E3453EC-51FE-4D20-A41E-45B2C3961D77}"/>
              </a:ext>
            </a:extLst>
          </p:cNvPr>
          <p:cNvSpPr>
            <a:spLocks noGrp="1"/>
          </p:cNvSpPr>
          <p:nvPr>
            <p:ph idx="1"/>
          </p:nvPr>
        </p:nvSpPr>
        <p:spPr/>
        <p:txBody>
          <a:bodyPr/>
          <a:lstStyle/>
          <a:p>
            <a:r>
              <a:rPr lang="en-US" altLang="en-US" sz="2800" dirty="0" err="1">
                <a:cs typeface="Tahoma" panose="020B0604030504040204" pitchFamily="34" charset="0"/>
              </a:rPr>
              <a:t>Tập</a:t>
            </a:r>
            <a:r>
              <a:rPr lang="en-US" altLang="en-US" sz="2800" dirty="0">
                <a:cs typeface="Tahoma" panose="020B0604030504040204" pitchFamily="34" charset="0"/>
              </a:rPr>
              <a:t> </a:t>
            </a:r>
            <a:r>
              <a:rPr lang="en-US" altLang="en-US" sz="2800" dirty="0" err="1">
                <a:cs typeface="Tahoma" panose="020B0604030504040204" pitchFamily="34" charset="0"/>
              </a:rPr>
              <a:t>hợp</a:t>
            </a:r>
            <a:r>
              <a:rPr lang="en-US" altLang="en-US" sz="2800" dirty="0">
                <a:cs typeface="Tahoma" panose="020B0604030504040204" pitchFamily="34" charset="0"/>
              </a:rPr>
              <a:t> </a:t>
            </a:r>
            <a:r>
              <a:rPr lang="en-US" altLang="en-US" sz="2800" dirty="0" err="1">
                <a:cs typeface="Tahoma" panose="020B0604030504040204" pitchFamily="34" charset="0"/>
              </a:rPr>
              <a:t>của</a:t>
            </a:r>
            <a:r>
              <a:rPr lang="en-US" altLang="en-US" sz="2800" dirty="0">
                <a:cs typeface="Tahoma" panose="020B0604030504040204" pitchFamily="34" charset="0"/>
              </a:rPr>
              <a:t> </a:t>
            </a:r>
            <a:r>
              <a:rPr lang="en-US" altLang="en-US" sz="2800" dirty="0" err="1">
                <a:cs typeface="Tahoma" panose="020B0604030504040204" pitchFamily="34" charset="0"/>
              </a:rPr>
              <a:t>nhiều</a:t>
            </a:r>
            <a:r>
              <a:rPr lang="en-US" altLang="en-US" sz="2800" dirty="0">
                <a:cs typeface="Tahoma" panose="020B0604030504040204" pitchFamily="34" charset="0"/>
              </a:rPr>
              <a:t> </a:t>
            </a:r>
            <a:r>
              <a:rPr lang="en-US" altLang="en-US" sz="2800" dirty="0" err="1">
                <a:cs typeface="Tahoma" panose="020B0604030504040204" pitchFamily="34" charset="0"/>
              </a:rPr>
              <a:t>trang</a:t>
            </a:r>
            <a:r>
              <a:rPr lang="en-US" altLang="en-US" sz="2800" dirty="0">
                <a:cs typeface="Tahoma" panose="020B0604030504040204" pitchFamily="34" charset="0"/>
              </a:rPr>
              <a:t> Web </a:t>
            </a:r>
            <a:r>
              <a:rPr lang="en-US" altLang="en-US" sz="2800" dirty="0" err="1">
                <a:cs typeface="Tahoma" panose="020B0604030504040204" pitchFamily="34" charset="0"/>
              </a:rPr>
              <a:t>có</a:t>
            </a:r>
            <a:r>
              <a:rPr lang="en-US" altLang="en-US" sz="2800" dirty="0">
                <a:cs typeface="Tahoma" panose="020B0604030504040204" pitchFamily="34" charset="0"/>
              </a:rPr>
              <a:t> </a:t>
            </a:r>
            <a:r>
              <a:rPr lang="en-US" altLang="en-US" sz="2800" dirty="0" err="1">
                <a:cs typeface="Tahoma" panose="020B0604030504040204" pitchFamily="34" charset="0"/>
              </a:rPr>
              <a:t>quan</a:t>
            </a:r>
            <a:r>
              <a:rPr lang="en-US" altLang="en-US" sz="2800" dirty="0">
                <a:cs typeface="Tahoma" panose="020B0604030504040204" pitchFamily="34" charset="0"/>
              </a:rPr>
              <a:t> </a:t>
            </a:r>
            <a:r>
              <a:rPr lang="en-US" altLang="en-US" sz="2800" dirty="0" err="1">
                <a:cs typeface="Tahoma" panose="020B0604030504040204" pitchFamily="34" charset="0"/>
              </a:rPr>
              <a:t>hệ</a:t>
            </a:r>
            <a:r>
              <a:rPr lang="en-US" altLang="en-US" sz="2800" dirty="0">
                <a:cs typeface="Tahoma" panose="020B0604030504040204" pitchFamily="34" charset="0"/>
              </a:rPr>
              <a:t> </a:t>
            </a:r>
            <a:r>
              <a:rPr lang="en-US" altLang="en-US" sz="2800" dirty="0" err="1">
                <a:cs typeface="Tahoma" panose="020B0604030504040204" pitchFamily="34" charset="0"/>
              </a:rPr>
              <a:t>với</a:t>
            </a:r>
            <a:r>
              <a:rPr lang="en-US" altLang="en-US" sz="2800" dirty="0">
                <a:cs typeface="Tahoma" panose="020B0604030504040204" pitchFamily="34" charset="0"/>
              </a:rPr>
              <a:t> </a:t>
            </a:r>
            <a:r>
              <a:rPr lang="en-US" altLang="en-US" sz="2800" dirty="0" err="1">
                <a:cs typeface="Tahoma" panose="020B0604030504040204" pitchFamily="34" charset="0"/>
              </a:rPr>
              <a:t>nhau</a:t>
            </a:r>
            <a:r>
              <a:rPr lang="en-US" altLang="en-US" sz="2800" dirty="0">
                <a:cs typeface="Tahoma" panose="020B0604030504040204" pitchFamily="34" charset="0"/>
              </a:rPr>
              <a:t> (</a:t>
            </a:r>
            <a:r>
              <a:rPr lang="en-US" altLang="en-US" sz="2800" dirty="0" err="1">
                <a:cs typeface="Tahoma" panose="020B0604030504040204" pitchFamily="34" charset="0"/>
              </a:rPr>
              <a:t>thực</a:t>
            </a:r>
            <a:r>
              <a:rPr lang="en-US" altLang="en-US" sz="2800" dirty="0">
                <a:cs typeface="Tahoma" panose="020B0604030504040204" pitchFamily="34" charset="0"/>
              </a:rPr>
              <a:t> </a:t>
            </a:r>
            <a:r>
              <a:rPr lang="en-US" altLang="en-US" sz="2800" dirty="0" err="1">
                <a:cs typeface="Tahoma" panose="020B0604030504040204" pitchFamily="34" charset="0"/>
              </a:rPr>
              <a:t>hiện</a:t>
            </a:r>
            <a:r>
              <a:rPr lang="en-US" altLang="en-US" sz="2800" dirty="0">
                <a:cs typeface="Tahoma" panose="020B0604030504040204" pitchFamily="34" charset="0"/>
              </a:rPr>
              <a:t> </a:t>
            </a:r>
            <a:r>
              <a:rPr lang="en-US" altLang="en-US" sz="2800" dirty="0" err="1">
                <a:cs typeface="Tahoma" panose="020B0604030504040204" pitchFamily="34" charset="0"/>
              </a:rPr>
              <a:t>bằng</a:t>
            </a:r>
            <a:r>
              <a:rPr lang="en-US" altLang="en-US" sz="2800" dirty="0">
                <a:cs typeface="Tahoma" panose="020B0604030504040204" pitchFamily="34" charset="0"/>
              </a:rPr>
              <a:t> </a:t>
            </a:r>
            <a:r>
              <a:rPr lang="en-US" altLang="en-US" sz="2800" dirty="0" err="1">
                <a:cs typeface="Tahoma" panose="020B0604030504040204" pitchFamily="34" charset="0"/>
              </a:rPr>
              <a:t>các</a:t>
            </a:r>
            <a:r>
              <a:rPr lang="en-US" altLang="en-US" sz="2800" dirty="0">
                <a:cs typeface="Tahoma" panose="020B0604030504040204" pitchFamily="34" charset="0"/>
              </a:rPr>
              <a:t> </a:t>
            </a:r>
            <a:r>
              <a:rPr lang="en-US" altLang="en-US" sz="2800" dirty="0" err="1">
                <a:cs typeface="Tahoma" panose="020B0604030504040204" pitchFamily="34" charset="0"/>
              </a:rPr>
              <a:t>siêu</a:t>
            </a:r>
            <a:r>
              <a:rPr lang="en-US" altLang="en-US" sz="2800" dirty="0">
                <a:cs typeface="Tahoma" panose="020B0604030504040204" pitchFamily="34" charset="0"/>
              </a:rPr>
              <a:t> </a:t>
            </a:r>
            <a:r>
              <a:rPr lang="en-US" altLang="en-US" sz="2800" dirty="0" err="1">
                <a:cs typeface="Tahoma" panose="020B0604030504040204" pitchFamily="34" charset="0"/>
              </a:rPr>
              <a:t>liên</a:t>
            </a:r>
            <a:r>
              <a:rPr lang="en-US" altLang="en-US" sz="2800" dirty="0">
                <a:cs typeface="Tahoma" panose="020B0604030504040204" pitchFamily="34" charset="0"/>
              </a:rPr>
              <a:t> </a:t>
            </a:r>
            <a:r>
              <a:rPr lang="en-US" altLang="en-US" sz="2800" dirty="0" err="1">
                <a:cs typeface="Tahoma" panose="020B0604030504040204" pitchFamily="34" charset="0"/>
              </a:rPr>
              <a:t>kết</a:t>
            </a:r>
            <a:r>
              <a:rPr lang="en-US" altLang="en-US" sz="2800" dirty="0">
                <a:cs typeface="Tahoma" panose="020B0604030504040204" pitchFamily="34" charset="0"/>
              </a:rPr>
              <a:t>)</a:t>
            </a:r>
          </a:p>
          <a:p>
            <a:r>
              <a:rPr lang="en-US" altLang="en-US" sz="2800" dirty="0" err="1">
                <a:cs typeface="Tahoma" panose="020B0604030504040204" pitchFamily="34" charset="0"/>
              </a:rPr>
              <a:t>Được</a:t>
            </a:r>
            <a:r>
              <a:rPr lang="en-US" altLang="en-US" sz="2800" dirty="0">
                <a:cs typeface="Tahoma" panose="020B0604030504040204" pitchFamily="34" charset="0"/>
              </a:rPr>
              <a:t> </a:t>
            </a:r>
            <a:r>
              <a:rPr lang="en-US" altLang="en-US" sz="2800" dirty="0" err="1">
                <a:cs typeface="Tahoma" panose="020B0604030504040204" pitchFamily="34" charset="0"/>
              </a:rPr>
              <a:t>đưa</a:t>
            </a:r>
            <a:r>
              <a:rPr lang="en-US" altLang="en-US" sz="2800" dirty="0">
                <a:cs typeface="Tahoma" panose="020B0604030504040204" pitchFamily="34" charset="0"/>
              </a:rPr>
              <a:t> </a:t>
            </a:r>
            <a:r>
              <a:rPr lang="en-US" altLang="en-US" sz="2800" dirty="0" err="1">
                <a:cs typeface="Tahoma" panose="020B0604030504040204" pitchFamily="34" charset="0"/>
              </a:rPr>
              <a:t>vào</a:t>
            </a:r>
            <a:r>
              <a:rPr lang="en-US" altLang="en-US" sz="2800" dirty="0">
                <a:cs typeface="Tahoma" panose="020B0604030504040204" pitchFamily="34" charset="0"/>
              </a:rPr>
              <a:t> </a:t>
            </a:r>
            <a:r>
              <a:rPr lang="en-US" altLang="en-US" sz="2800" dirty="0" err="1">
                <a:cs typeface="Tahoma" panose="020B0604030504040204" pitchFamily="34" charset="0"/>
              </a:rPr>
              <a:t>mạng</a:t>
            </a:r>
            <a:r>
              <a:rPr lang="en-US" altLang="en-US" sz="2800" dirty="0">
                <a:cs typeface="Tahoma" panose="020B0604030504040204" pitchFamily="34" charset="0"/>
              </a:rPr>
              <a:t> Internet (</a:t>
            </a:r>
            <a:r>
              <a:rPr lang="en-US" altLang="en-US" sz="2800" dirty="0" err="1">
                <a:cs typeface="Tahoma" panose="020B0604030504040204" pitchFamily="34" charset="0"/>
              </a:rPr>
              <a:t>xuất</a:t>
            </a:r>
            <a:r>
              <a:rPr lang="en-US" altLang="en-US" sz="2800" dirty="0">
                <a:cs typeface="Tahoma" panose="020B0604030504040204" pitchFamily="34" charset="0"/>
              </a:rPr>
              <a:t> </a:t>
            </a:r>
            <a:r>
              <a:rPr lang="en-US" altLang="en-US" sz="2800" dirty="0" err="1">
                <a:cs typeface="Tahoma" panose="020B0604030504040204" pitchFamily="34" charset="0"/>
              </a:rPr>
              <a:t>bản</a:t>
            </a:r>
            <a:r>
              <a:rPr lang="en-US" altLang="en-US" sz="2800" dirty="0">
                <a:cs typeface="Tahoma" panose="020B0604030504040204" pitchFamily="34" charset="0"/>
              </a:rPr>
              <a:t> websites)</a:t>
            </a:r>
          </a:p>
          <a:p>
            <a:r>
              <a:rPr lang="en-US" altLang="en-US" sz="2800" dirty="0" err="1">
                <a:cs typeface="Tahoma" panose="020B0604030504040204" pitchFamily="34" charset="0"/>
              </a:rPr>
              <a:t>Mọi</a:t>
            </a:r>
            <a:r>
              <a:rPr lang="en-US" altLang="en-US" sz="2800" dirty="0">
                <a:cs typeface="Tahoma" panose="020B0604030504040204" pitchFamily="34" charset="0"/>
              </a:rPr>
              <a:t> </a:t>
            </a:r>
            <a:r>
              <a:rPr lang="en-US" altLang="en-US" sz="2800" dirty="0" err="1">
                <a:cs typeface="Tahoma" panose="020B0604030504040204" pitchFamily="34" charset="0"/>
              </a:rPr>
              <a:t>người</a:t>
            </a:r>
            <a:r>
              <a:rPr lang="en-US" altLang="en-US" sz="2800" dirty="0">
                <a:cs typeface="Tahoma" panose="020B0604030504040204" pitchFamily="34" charset="0"/>
              </a:rPr>
              <a:t> ở </a:t>
            </a:r>
            <a:r>
              <a:rPr lang="en-US" altLang="en-US" sz="2800" dirty="0" err="1">
                <a:cs typeface="Tahoma" panose="020B0604030504040204" pitchFamily="34" charset="0"/>
              </a:rPr>
              <a:t>bất</a:t>
            </a:r>
            <a:r>
              <a:rPr lang="en-US" altLang="en-US" sz="2800" dirty="0">
                <a:cs typeface="Tahoma" panose="020B0604030504040204" pitchFamily="34" charset="0"/>
              </a:rPr>
              <a:t> </a:t>
            </a:r>
            <a:r>
              <a:rPr lang="en-US" altLang="en-US" sz="2800" dirty="0" err="1">
                <a:cs typeface="Tahoma" panose="020B0604030504040204" pitchFamily="34" charset="0"/>
              </a:rPr>
              <a:t>cứ</a:t>
            </a:r>
            <a:r>
              <a:rPr lang="en-US" altLang="en-US" sz="2800" dirty="0">
                <a:cs typeface="Tahoma" panose="020B0604030504040204" pitchFamily="34" charset="0"/>
              </a:rPr>
              <a:t> </a:t>
            </a:r>
            <a:r>
              <a:rPr lang="en-US" altLang="en-US" sz="2800" dirty="0" err="1">
                <a:cs typeface="Tahoma" panose="020B0604030504040204" pitchFamily="34" charset="0"/>
              </a:rPr>
              <a:t>nơi</a:t>
            </a:r>
            <a:r>
              <a:rPr lang="en-US" altLang="en-US" sz="2800" dirty="0">
                <a:cs typeface="Tahoma" panose="020B0604030504040204" pitchFamily="34" charset="0"/>
              </a:rPr>
              <a:t> </a:t>
            </a:r>
            <a:r>
              <a:rPr lang="en-US" altLang="en-US" sz="2800" dirty="0" err="1">
                <a:cs typeface="Tahoma" panose="020B0604030504040204" pitchFamily="34" charset="0"/>
              </a:rPr>
              <a:t>nào</a:t>
            </a:r>
            <a:r>
              <a:rPr lang="en-US" altLang="en-US" sz="2800" dirty="0">
                <a:cs typeface="Tahoma" panose="020B0604030504040204" pitchFamily="34" charset="0"/>
              </a:rPr>
              <a:t> </a:t>
            </a:r>
            <a:r>
              <a:rPr lang="en-US" altLang="en-US" sz="2800" dirty="0" err="1">
                <a:cs typeface="Tahoma" panose="020B0604030504040204" pitchFamily="34" charset="0"/>
              </a:rPr>
              <a:t>đều</a:t>
            </a:r>
            <a:r>
              <a:rPr lang="en-US" altLang="en-US" sz="2800" dirty="0">
                <a:cs typeface="Tahoma" panose="020B0604030504040204" pitchFamily="34" charset="0"/>
              </a:rPr>
              <a:t> </a:t>
            </a:r>
            <a:r>
              <a:rPr lang="en-US" altLang="en-US" sz="2800" dirty="0" err="1">
                <a:cs typeface="Tahoma" panose="020B0604030504040204" pitchFamily="34" charset="0"/>
              </a:rPr>
              <a:t>có</a:t>
            </a:r>
            <a:r>
              <a:rPr lang="en-US" altLang="en-US" sz="2800" dirty="0">
                <a:cs typeface="Tahoma" panose="020B0604030504040204" pitchFamily="34" charset="0"/>
              </a:rPr>
              <a:t> </a:t>
            </a:r>
            <a:r>
              <a:rPr lang="en-US" altLang="en-US" sz="2800" dirty="0" err="1">
                <a:cs typeface="Tahoma" panose="020B0604030504040204" pitchFamily="34" charset="0"/>
              </a:rPr>
              <a:t>thể</a:t>
            </a:r>
            <a:r>
              <a:rPr lang="en-US" altLang="en-US" sz="2800" dirty="0">
                <a:cs typeface="Tahoma" panose="020B0604030504040204" pitchFamily="34" charset="0"/>
              </a:rPr>
              <a:t> </a:t>
            </a:r>
            <a:r>
              <a:rPr lang="en-US" altLang="en-US" sz="2800" dirty="0" err="1">
                <a:cs typeface="Tahoma" panose="020B0604030504040204" pitchFamily="34" charset="0"/>
              </a:rPr>
              <a:t>truy</a:t>
            </a:r>
            <a:r>
              <a:rPr lang="en-US" altLang="en-US" sz="2800" dirty="0">
                <a:cs typeface="Tahoma" panose="020B0604030504040204" pitchFamily="34" charset="0"/>
              </a:rPr>
              <a:t> </a:t>
            </a:r>
            <a:r>
              <a:rPr lang="en-US" altLang="en-US" sz="2800" dirty="0" err="1">
                <a:cs typeface="Tahoma" panose="020B0604030504040204" pitchFamily="34" charset="0"/>
              </a:rPr>
              <a:t>cập</a:t>
            </a:r>
            <a:r>
              <a:rPr lang="en-US" altLang="en-US" sz="2800" dirty="0">
                <a:cs typeface="Tahoma" panose="020B0604030504040204" pitchFamily="34" charset="0"/>
              </a:rPr>
              <a:t> </a:t>
            </a:r>
            <a:r>
              <a:rPr lang="en-US" altLang="en-US" sz="2800" dirty="0" err="1">
                <a:cs typeface="Tahoma" panose="020B0604030504040204" pitchFamily="34" charset="0"/>
              </a:rPr>
              <a:t>được</a:t>
            </a:r>
            <a:r>
              <a:rPr lang="en-US" altLang="en-US" sz="2800" dirty="0">
                <a:cs typeface="Tahoma" panose="020B0604030504040204" pitchFamily="34" charset="0"/>
              </a:rPr>
              <a:t> </a:t>
            </a:r>
            <a:r>
              <a:rPr lang="en-US" altLang="en-US" sz="2800" dirty="0" err="1">
                <a:cs typeface="Tahoma" panose="020B0604030504040204" pitchFamily="34" charset="0"/>
              </a:rPr>
              <a:t>vào</a:t>
            </a:r>
            <a:r>
              <a:rPr lang="en-US" altLang="en-US" sz="2800" dirty="0">
                <a:cs typeface="Tahoma" panose="020B0604030504040204" pitchFamily="34" charset="0"/>
              </a:rPr>
              <a:t> </a:t>
            </a:r>
            <a:r>
              <a:rPr lang="en-US" altLang="en-US" sz="2800" dirty="0" err="1">
                <a:cs typeface="Tahoma" panose="020B0604030504040204" pitchFamily="34" charset="0"/>
              </a:rPr>
              <a:t>các</a:t>
            </a:r>
            <a:r>
              <a:rPr lang="en-US" altLang="en-US" sz="2800" dirty="0">
                <a:cs typeface="Tahoma" panose="020B0604030504040204" pitchFamily="34" charset="0"/>
              </a:rPr>
              <a:t> Websites </a:t>
            </a:r>
            <a:r>
              <a:rPr lang="en-US" altLang="en-US" sz="2800" dirty="0" err="1">
                <a:cs typeface="Tahoma" panose="020B0604030504040204" pitchFamily="34" charset="0"/>
              </a:rPr>
              <a:t>trên</a:t>
            </a:r>
            <a:r>
              <a:rPr lang="en-US" altLang="en-US" sz="2800" dirty="0">
                <a:cs typeface="Tahoma" panose="020B0604030504040204" pitchFamily="34" charset="0"/>
              </a:rPr>
              <a:t> Internet </a:t>
            </a:r>
            <a:r>
              <a:rPr lang="en-US" altLang="en-US" sz="2800" dirty="0" err="1">
                <a:cs typeface="Tahoma" panose="020B0604030504040204" pitchFamily="34" charset="0"/>
              </a:rPr>
              <a:t>để</a:t>
            </a:r>
            <a:r>
              <a:rPr lang="en-US" altLang="en-US" sz="2800" dirty="0">
                <a:cs typeface="Tahoma" panose="020B0604030504040204" pitchFamily="34" charset="0"/>
              </a:rPr>
              <a:t> </a:t>
            </a:r>
            <a:r>
              <a:rPr lang="en-US" altLang="en-US" sz="2800" dirty="0" err="1">
                <a:cs typeface="Tahoma" panose="020B0604030504040204" pitchFamily="34" charset="0"/>
              </a:rPr>
              <a:t>lấy</a:t>
            </a:r>
            <a:r>
              <a:rPr lang="en-US" altLang="en-US" sz="2800" dirty="0">
                <a:cs typeface="Tahoma" panose="020B0604030504040204" pitchFamily="34" charset="0"/>
              </a:rPr>
              <a:t> </a:t>
            </a:r>
            <a:r>
              <a:rPr lang="en-US" altLang="en-US" sz="2800" dirty="0" err="1">
                <a:cs typeface="Tahoma" panose="020B0604030504040204" pitchFamily="34" charset="0"/>
              </a:rPr>
              <a:t>thông</a:t>
            </a:r>
            <a:r>
              <a:rPr lang="en-US" altLang="en-US" sz="2800" dirty="0">
                <a:cs typeface="Tahoma" panose="020B0604030504040204" pitchFamily="34" charset="0"/>
              </a:rPr>
              <a:t> tin </a:t>
            </a:r>
            <a:r>
              <a:rPr lang="en-US" altLang="en-US" sz="2800" dirty="0" err="1">
                <a:cs typeface="Tahoma" panose="020B0604030504040204" pitchFamily="34" charset="0"/>
              </a:rPr>
              <a:t>thông</a:t>
            </a:r>
            <a:r>
              <a:rPr lang="en-US" altLang="en-US" sz="2800" dirty="0">
                <a:cs typeface="Tahoma" panose="020B0604030504040204" pitchFamily="34" charset="0"/>
              </a:rPr>
              <a:t> qua </a:t>
            </a:r>
            <a:r>
              <a:rPr lang="en-US" altLang="en-US" sz="2800" dirty="0" err="1">
                <a:cs typeface="Tahoma" panose="020B0604030504040204" pitchFamily="34" charset="0"/>
              </a:rPr>
              <a:t>trình</a:t>
            </a:r>
            <a:r>
              <a:rPr lang="en-US" altLang="en-US" sz="2800" dirty="0">
                <a:cs typeface="Tahoma" panose="020B0604030504040204" pitchFamily="34" charset="0"/>
              </a:rPr>
              <a:t> </a:t>
            </a:r>
            <a:r>
              <a:rPr lang="en-US" altLang="en-US" sz="2800" dirty="0" err="1">
                <a:cs typeface="Tahoma" panose="020B0604030504040204" pitchFamily="34" charset="0"/>
              </a:rPr>
              <a:t>duyệt</a:t>
            </a:r>
            <a:r>
              <a:rPr lang="en-US" altLang="en-US" sz="2800" dirty="0">
                <a:cs typeface="Tahoma" panose="020B0604030504040204" pitchFamily="34" charset="0"/>
              </a:rPr>
              <a:t> (browser)</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4439-75CE-4AEC-BB76-17C6142CF6A1}"/>
              </a:ext>
            </a:extLst>
          </p:cNvPr>
          <p:cNvSpPr>
            <a:spLocks noGrp="1"/>
          </p:cNvSpPr>
          <p:nvPr>
            <p:ph type="title"/>
          </p:nvPr>
        </p:nvSpPr>
        <p:spPr/>
        <p:txBody>
          <a:bodyPr/>
          <a:lstStyle/>
          <a:p>
            <a:r>
              <a:rPr lang="en-US" dirty="0"/>
              <a:t>Webpage &amp; Website</a:t>
            </a:r>
          </a:p>
        </p:txBody>
      </p:sp>
      <p:pic>
        <p:nvPicPr>
          <p:cNvPr id="5" name="Picture 4">
            <a:extLst>
              <a:ext uri="{FF2B5EF4-FFF2-40B4-BE49-F238E27FC236}">
                <a16:creationId xmlns:a16="http://schemas.microsoft.com/office/drawing/2014/main" id="{D4520907-63D0-4E27-A5AD-5E55A5673116}"/>
              </a:ext>
            </a:extLst>
          </p:cNvPr>
          <p:cNvPicPr>
            <a:picLocks noChangeAspect="1"/>
          </p:cNvPicPr>
          <p:nvPr/>
        </p:nvPicPr>
        <p:blipFill>
          <a:blip r:embed="rId2"/>
          <a:stretch>
            <a:fillRect/>
          </a:stretch>
        </p:blipFill>
        <p:spPr>
          <a:xfrm>
            <a:off x="2661663" y="1297352"/>
            <a:ext cx="6968570" cy="5560647"/>
          </a:xfrm>
          <a:prstGeom prst="rect">
            <a:avLst/>
          </a:prstGeom>
        </p:spPr>
      </p:pic>
    </p:spTree>
    <p:extLst>
      <p:ext uri="{BB962C8B-B14F-4D97-AF65-F5344CB8AC3E}">
        <p14:creationId xmlns:p14="http://schemas.microsoft.com/office/powerpoint/2010/main" val="1385175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D76-9728-46AF-916E-FDD67F05A4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1975F3-A407-4619-854D-15D27126D5D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D1FE972-1EE1-45FA-8C48-61D3D85BEC26}"/>
              </a:ext>
            </a:extLst>
          </p:cNvPr>
          <p:cNvPicPr>
            <a:picLocks noChangeAspect="1"/>
          </p:cNvPicPr>
          <p:nvPr/>
        </p:nvPicPr>
        <p:blipFill>
          <a:blip r:embed="rId2"/>
          <a:stretch>
            <a:fillRect/>
          </a:stretch>
        </p:blipFill>
        <p:spPr>
          <a:xfrm>
            <a:off x="609600" y="0"/>
            <a:ext cx="11148574" cy="6858000"/>
          </a:xfrm>
          <a:prstGeom prst="rect">
            <a:avLst/>
          </a:prstGeom>
        </p:spPr>
      </p:pic>
    </p:spTree>
    <p:extLst>
      <p:ext uri="{BB962C8B-B14F-4D97-AF65-F5344CB8AC3E}">
        <p14:creationId xmlns:p14="http://schemas.microsoft.com/office/powerpoint/2010/main" val="3554805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2AD9B-8E30-41F2-A307-DDE73F9DA5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D22967-B15F-4B69-AD3A-BC46130525C4}"/>
              </a:ext>
            </a:extLst>
          </p:cNvPr>
          <p:cNvSpPr>
            <a:spLocks noGrp="1"/>
          </p:cNvSpPr>
          <p:nvPr>
            <p:ph idx="1"/>
          </p:nvPr>
        </p:nvSpPr>
        <p:spPr/>
        <p:txBody>
          <a:bodyPr/>
          <a:lstStyle/>
          <a:p>
            <a:endParaRPr lang="en-US" dirty="0"/>
          </a:p>
        </p:txBody>
      </p:sp>
      <p:pic>
        <p:nvPicPr>
          <p:cNvPr id="2050" name="Picture 2">
            <a:extLst>
              <a:ext uri="{FF2B5EF4-FFF2-40B4-BE49-F238E27FC236}">
                <a16:creationId xmlns:a16="http://schemas.microsoft.com/office/drawing/2014/main" id="{80C28163-1579-4950-ABEE-D6AAD1966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524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Phân</a:t>
            </a:r>
            <a:r>
              <a:rPr lang="en-US" dirty="0"/>
              <a:t> </a:t>
            </a:r>
            <a:r>
              <a:rPr lang="en-US" dirty="0" err="1"/>
              <a:t>loại</a:t>
            </a:r>
            <a:r>
              <a:rPr lang="en-US" dirty="0"/>
              <a:t> websites (1)</a:t>
            </a:r>
          </a:p>
        </p:txBody>
      </p:sp>
      <p:sp>
        <p:nvSpPr>
          <p:cNvPr id="3" name="Content Placeholder 2"/>
          <p:cNvSpPr>
            <a:spLocks noGrp="1"/>
          </p:cNvSpPr>
          <p:nvPr>
            <p:ph idx="1"/>
          </p:nvPr>
        </p:nvSpPr>
        <p:spPr/>
        <p:txBody>
          <a:bodyPr/>
          <a:lstStyle/>
          <a:p>
            <a:r>
              <a:rPr lang="en-US" dirty="0"/>
              <a:t>Websites </a:t>
            </a:r>
            <a:r>
              <a:rPr lang="en-US" dirty="0" err="1"/>
              <a:t>giới</a:t>
            </a:r>
            <a:r>
              <a:rPr lang="en-US" dirty="0"/>
              <a:t> </a:t>
            </a:r>
            <a:r>
              <a:rPr lang="en-US" dirty="0" err="1"/>
              <a:t>thiệu</a:t>
            </a:r>
            <a:r>
              <a:rPr lang="en-US" dirty="0"/>
              <a:t> </a:t>
            </a:r>
            <a:r>
              <a:rPr lang="en-US" dirty="0" err="1"/>
              <a:t>về</a:t>
            </a:r>
            <a:r>
              <a:rPr lang="en-US" dirty="0"/>
              <a:t> </a:t>
            </a:r>
            <a:r>
              <a:rPr lang="en-US" dirty="0" err="1"/>
              <a:t>một</a:t>
            </a:r>
            <a:r>
              <a:rPr lang="en-US" dirty="0"/>
              <a:t> </a:t>
            </a:r>
            <a:r>
              <a:rPr lang="en-US" dirty="0" err="1"/>
              <a:t>cá</a:t>
            </a:r>
            <a:r>
              <a:rPr lang="en-US" dirty="0"/>
              <a:t> </a:t>
            </a:r>
            <a:r>
              <a:rPr lang="en-US" dirty="0" err="1"/>
              <a:t>nhân</a:t>
            </a:r>
            <a:r>
              <a:rPr lang="en-US" dirty="0"/>
              <a:t>, </a:t>
            </a:r>
            <a:r>
              <a:rPr lang="en-US" dirty="0" err="1"/>
              <a:t>đơn</a:t>
            </a:r>
            <a:r>
              <a:rPr lang="en-US" dirty="0"/>
              <a:t> </a:t>
            </a:r>
            <a:r>
              <a:rPr lang="en-US" dirty="0" err="1"/>
              <a:t>vị</a:t>
            </a:r>
            <a:r>
              <a:rPr lang="en-US" dirty="0"/>
              <a:t>, </a:t>
            </a:r>
            <a:r>
              <a:rPr lang="en-US" dirty="0" err="1"/>
              <a:t>tổ</a:t>
            </a:r>
            <a:r>
              <a:rPr lang="en-US" dirty="0"/>
              <a:t> </a:t>
            </a:r>
            <a:r>
              <a:rPr lang="en-US" dirty="0" err="1"/>
              <a:t>chức</a:t>
            </a:r>
            <a:r>
              <a:rPr lang="en-US" dirty="0"/>
              <a:t>, </a:t>
            </a:r>
            <a:r>
              <a:rPr lang="en-US" dirty="0" err="1"/>
              <a:t>địa</a:t>
            </a:r>
            <a:r>
              <a:rPr lang="en-US" dirty="0"/>
              <a:t> </a:t>
            </a:r>
            <a:r>
              <a:rPr lang="en-US" dirty="0" err="1"/>
              <a:t>điểm</a:t>
            </a:r>
            <a:r>
              <a:rPr lang="en-US" dirty="0"/>
              <a:t>, </a:t>
            </a:r>
            <a:r>
              <a:rPr lang="en-US" dirty="0" err="1"/>
              <a:t>sự</a:t>
            </a:r>
            <a:r>
              <a:rPr lang="en-US" dirty="0"/>
              <a:t> </a:t>
            </a:r>
            <a:r>
              <a:rPr lang="en-US" dirty="0" err="1"/>
              <a:t>kiện</a:t>
            </a:r>
            <a:r>
              <a:rPr lang="en-US" dirty="0"/>
              <a:t>, …</a:t>
            </a:r>
          </a:p>
          <a:p>
            <a:r>
              <a:rPr lang="en-US" dirty="0"/>
              <a:t>Websites </a:t>
            </a:r>
            <a:r>
              <a:rPr lang="en-US" dirty="0" err="1"/>
              <a:t>lưu</a:t>
            </a:r>
            <a:r>
              <a:rPr lang="en-US" dirty="0"/>
              <a:t> </a:t>
            </a:r>
            <a:r>
              <a:rPr lang="en-US" dirty="0" err="1"/>
              <a:t>trữ</a:t>
            </a:r>
            <a:r>
              <a:rPr lang="en-US" dirty="0"/>
              <a:t> </a:t>
            </a:r>
            <a:r>
              <a:rPr lang="en-US" dirty="0" err="1"/>
              <a:t>thông</a:t>
            </a:r>
            <a:r>
              <a:rPr lang="en-US" dirty="0"/>
              <a:t> tin hay </a:t>
            </a:r>
            <a:r>
              <a:rPr lang="en-US" dirty="0" err="1"/>
              <a:t>thư</a:t>
            </a:r>
            <a:r>
              <a:rPr lang="en-US" dirty="0"/>
              <a:t> </a:t>
            </a:r>
            <a:r>
              <a:rPr lang="en-US" dirty="0" err="1"/>
              <a:t>viện</a:t>
            </a:r>
            <a:r>
              <a:rPr lang="en-US" dirty="0"/>
              <a:t> </a:t>
            </a:r>
            <a:r>
              <a:rPr lang="en-US" dirty="0" err="1"/>
              <a:t>điện</a:t>
            </a:r>
            <a:r>
              <a:rPr lang="en-US" dirty="0"/>
              <a:t> </a:t>
            </a:r>
            <a:r>
              <a:rPr lang="en-US" dirty="0" err="1"/>
              <a:t>tử</a:t>
            </a:r>
            <a:endParaRPr lang="en-US" dirty="0"/>
          </a:p>
          <a:p>
            <a:r>
              <a:rPr lang="en-US" dirty="0"/>
              <a:t>Websites </a:t>
            </a:r>
            <a:r>
              <a:rPr lang="en-US" dirty="0" err="1"/>
              <a:t>truyền</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thu</a:t>
            </a:r>
            <a:r>
              <a:rPr lang="en-US" dirty="0"/>
              <a:t> </a:t>
            </a:r>
            <a:r>
              <a:rPr lang="en-US" dirty="0" err="1"/>
              <a:t>nhận</a:t>
            </a:r>
            <a:r>
              <a:rPr lang="en-US" dirty="0"/>
              <a:t> </a:t>
            </a:r>
            <a:r>
              <a:rPr lang="en-US" dirty="0" err="1"/>
              <a:t>thông</a:t>
            </a:r>
            <a:r>
              <a:rPr lang="en-US" dirty="0"/>
              <a:t> tin </a:t>
            </a:r>
            <a:r>
              <a:rPr lang="en-US" dirty="0" err="1"/>
              <a:t>từ</a:t>
            </a:r>
            <a:r>
              <a:rPr lang="en-US" dirty="0"/>
              <a:t> </a:t>
            </a:r>
            <a:r>
              <a:rPr lang="en-US" dirty="0" err="1"/>
              <a:t>xa</a:t>
            </a:r>
            <a:r>
              <a:rPr lang="en-US" dirty="0"/>
              <a:t> hay </a:t>
            </a:r>
            <a:r>
              <a:rPr lang="en-US" dirty="0" err="1"/>
              <a:t>tập</a:t>
            </a:r>
            <a:r>
              <a:rPr lang="en-US" dirty="0"/>
              <a:t> </a:t>
            </a:r>
            <a:r>
              <a:rPr lang="en-US" dirty="0" err="1"/>
              <a:t>hợp</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nhiều</a:t>
            </a:r>
            <a:r>
              <a:rPr lang="en-US" dirty="0"/>
              <a:t> </a:t>
            </a:r>
            <a:r>
              <a:rPr lang="en-US" dirty="0" err="1"/>
              <a:t>nguồn</a:t>
            </a:r>
            <a:endParaRPr lang="en-US" dirty="0"/>
          </a:p>
          <a:p>
            <a:r>
              <a:rPr lang="en-US" dirty="0"/>
              <a:t>Websites </a:t>
            </a:r>
            <a:r>
              <a:rPr lang="en-US" dirty="0" err="1"/>
              <a:t>thương</a:t>
            </a:r>
            <a:r>
              <a:rPr lang="en-US" dirty="0"/>
              <a:t> </a:t>
            </a:r>
            <a:r>
              <a:rPr lang="en-US" dirty="0" err="1"/>
              <a:t>mại</a:t>
            </a:r>
            <a:r>
              <a:rPr lang="en-US" dirty="0"/>
              <a:t> </a:t>
            </a:r>
            <a:r>
              <a:rPr lang="en-US" dirty="0" err="1"/>
              <a:t>phục</a:t>
            </a:r>
            <a:r>
              <a:rPr lang="en-US" dirty="0"/>
              <a:t> </a:t>
            </a:r>
            <a:r>
              <a:rPr lang="en-US" dirty="0" err="1"/>
              <a:t>vụ</a:t>
            </a:r>
            <a:r>
              <a:rPr lang="en-US" dirty="0"/>
              <a:t> </a:t>
            </a:r>
            <a:r>
              <a:rPr lang="en-US" dirty="0" err="1"/>
              <a:t>hoạt</a:t>
            </a:r>
            <a:r>
              <a:rPr lang="en-US" dirty="0"/>
              <a:t> </a:t>
            </a:r>
            <a:r>
              <a:rPr lang="en-US" dirty="0" err="1"/>
              <a:t>động</a:t>
            </a:r>
            <a:r>
              <a:rPr lang="en-US" dirty="0"/>
              <a:t> </a:t>
            </a:r>
            <a:r>
              <a:rPr lang="en-US" dirty="0" err="1"/>
              <a:t>sản</a:t>
            </a:r>
            <a:r>
              <a:rPr lang="en-US" dirty="0"/>
              <a:t> </a:t>
            </a:r>
            <a:r>
              <a:rPr lang="en-US" dirty="0" err="1"/>
              <a:t>xuất</a:t>
            </a:r>
            <a:r>
              <a:rPr lang="en-US" dirty="0"/>
              <a:t>, </a:t>
            </a:r>
            <a:r>
              <a:rPr lang="en-US" dirty="0" err="1"/>
              <a:t>kinh</a:t>
            </a:r>
            <a:r>
              <a:rPr lang="en-US" dirty="0"/>
              <a:t> </a:t>
            </a:r>
            <a:r>
              <a:rPr lang="en-US" dirty="0" err="1"/>
              <a:t>doanh</a:t>
            </a:r>
            <a:endParaRPr lang="en-US" dirty="0"/>
          </a:p>
        </p:txBody>
      </p:sp>
    </p:spTree>
    <p:extLst>
      <p:ext uri="{BB962C8B-B14F-4D97-AF65-F5344CB8AC3E}">
        <p14:creationId xmlns:p14="http://schemas.microsoft.com/office/powerpoint/2010/main" val="780977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Phân</a:t>
            </a:r>
            <a:r>
              <a:rPr lang="en-US" dirty="0"/>
              <a:t> </a:t>
            </a:r>
            <a:r>
              <a:rPr lang="en-US" dirty="0" err="1"/>
              <a:t>loại</a:t>
            </a:r>
            <a:r>
              <a:rPr lang="en-US" dirty="0"/>
              <a:t> websites (2)</a:t>
            </a:r>
          </a:p>
        </p:txBody>
      </p:sp>
      <p:sp>
        <p:nvSpPr>
          <p:cNvPr id="3" name="Content Placeholder 2"/>
          <p:cNvSpPr>
            <a:spLocks noGrp="1"/>
          </p:cNvSpPr>
          <p:nvPr>
            <p:ph idx="1"/>
          </p:nvPr>
        </p:nvSpPr>
        <p:spPr/>
        <p:txBody>
          <a:bodyPr>
            <a:normAutofit fontScale="92500"/>
          </a:bodyPr>
          <a:lstStyle/>
          <a:p>
            <a:r>
              <a:rPr lang="en-US" dirty="0"/>
              <a:t>Website </a:t>
            </a:r>
            <a:r>
              <a:rPr lang="en-US" dirty="0" err="1"/>
              <a:t>tĩnh</a:t>
            </a:r>
            <a:endParaRPr lang="en-US" dirty="0"/>
          </a:p>
          <a:p>
            <a:pPr lvl="1"/>
            <a:r>
              <a:rPr lang="en-US" sz="2500" dirty="0" err="1"/>
              <a:t>Thông</a:t>
            </a:r>
            <a:r>
              <a:rPr lang="en-US" sz="2500" dirty="0"/>
              <a:t> tin </a:t>
            </a:r>
            <a:r>
              <a:rPr lang="en-US" sz="2500" dirty="0" err="1"/>
              <a:t>ít</a:t>
            </a:r>
            <a:r>
              <a:rPr lang="en-US" sz="2500" dirty="0"/>
              <a:t> </a:t>
            </a:r>
            <a:r>
              <a:rPr lang="en-US" sz="2500" dirty="0" err="1"/>
              <a:t>thay</a:t>
            </a:r>
            <a:r>
              <a:rPr lang="en-US" sz="2500" dirty="0"/>
              <a:t> </a:t>
            </a:r>
            <a:r>
              <a:rPr lang="en-US" sz="2500" dirty="0" err="1"/>
              <a:t>đổi</a:t>
            </a:r>
            <a:r>
              <a:rPr lang="en-US" sz="2500" dirty="0"/>
              <a:t>, </a:t>
            </a:r>
            <a:r>
              <a:rPr lang="en-US" sz="2500" dirty="0" err="1"/>
              <a:t>mọi</a:t>
            </a:r>
            <a:r>
              <a:rPr lang="en-US" sz="2500" dirty="0"/>
              <a:t> </a:t>
            </a:r>
            <a:r>
              <a:rPr lang="en-US" sz="2500" dirty="0" err="1"/>
              <a:t>người</a:t>
            </a:r>
            <a:r>
              <a:rPr lang="en-US" sz="2500" dirty="0"/>
              <a:t> </a:t>
            </a:r>
            <a:r>
              <a:rPr lang="en-US" sz="2500" dirty="0" err="1"/>
              <a:t>sử</a:t>
            </a:r>
            <a:r>
              <a:rPr lang="en-US" sz="2500" dirty="0"/>
              <a:t> </a:t>
            </a:r>
            <a:r>
              <a:rPr lang="en-US" sz="2500" dirty="0" err="1"/>
              <a:t>dụng</a:t>
            </a:r>
            <a:r>
              <a:rPr lang="en-US" sz="2500" dirty="0"/>
              <a:t> </a:t>
            </a:r>
            <a:r>
              <a:rPr lang="en-US" sz="2500" dirty="0" err="1"/>
              <a:t>nhận</a:t>
            </a:r>
            <a:r>
              <a:rPr lang="en-US" sz="2500" dirty="0"/>
              <a:t> </a:t>
            </a:r>
            <a:r>
              <a:rPr lang="en-US" sz="2500" dirty="0" err="1"/>
              <a:t>được</a:t>
            </a:r>
            <a:r>
              <a:rPr lang="en-US" sz="2500" dirty="0"/>
              <a:t> </a:t>
            </a:r>
            <a:r>
              <a:rPr lang="en-US" sz="2500" dirty="0" err="1"/>
              <a:t>kết</a:t>
            </a:r>
            <a:r>
              <a:rPr lang="en-US" sz="2500" dirty="0"/>
              <a:t> </a:t>
            </a:r>
            <a:r>
              <a:rPr lang="en-US" sz="2500" dirty="0" err="1"/>
              <a:t>quả</a:t>
            </a:r>
            <a:r>
              <a:rPr lang="en-US" sz="2500" dirty="0"/>
              <a:t> </a:t>
            </a:r>
            <a:r>
              <a:rPr lang="en-US" sz="2500" dirty="0" err="1"/>
              <a:t>giống</a:t>
            </a:r>
            <a:r>
              <a:rPr lang="en-US" sz="2500" dirty="0"/>
              <a:t> </a:t>
            </a:r>
            <a:r>
              <a:rPr lang="en-US" sz="2500" dirty="0" err="1"/>
              <a:t>nhau</a:t>
            </a:r>
            <a:r>
              <a:rPr lang="en-US" sz="2500" dirty="0"/>
              <a:t>.</a:t>
            </a:r>
          </a:p>
          <a:p>
            <a:pPr lvl="1"/>
            <a:r>
              <a:rPr lang="en-US" sz="2500" dirty="0"/>
              <a:t>Trang web </a:t>
            </a:r>
            <a:r>
              <a:rPr lang="en-US" sz="2500" dirty="0" err="1"/>
              <a:t>được</a:t>
            </a:r>
            <a:r>
              <a:rPr lang="en-US" sz="2500" dirty="0"/>
              <a:t> </a:t>
            </a:r>
            <a:r>
              <a:rPr lang="en-US" sz="2500" dirty="0" err="1"/>
              <a:t>viết</a:t>
            </a:r>
            <a:r>
              <a:rPr lang="en-US" sz="2500" dirty="0"/>
              <a:t> </a:t>
            </a:r>
            <a:r>
              <a:rPr lang="en-US" sz="2500" dirty="0" err="1"/>
              <a:t>bằng</a:t>
            </a:r>
            <a:r>
              <a:rPr lang="en-US" sz="2500" dirty="0"/>
              <a:t> HTML, </a:t>
            </a:r>
            <a:r>
              <a:rPr lang="en-US" sz="2500" dirty="0" err="1"/>
              <a:t>chỉ</a:t>
            </a:r>
            <a:r>
              <a:rPr lang="en-US" sz="2500" dirty="0"/>
              <a:t> </a:t>
            </a:r>
            <a:r>
              <a:rPr lang="en-US" sz="2500" dirty="0" err="1"/>
              <a:t>thay</a:t>
            </a:r>
            <a:r>
              <a:rPr lang="en-US" sz="2500" dirty="0"/>
              <a:t> </a:t>
            </a:r>
            <a:r>
              <a:rPr lang="en-US" sz="2500" dirty="0" err="1"/>
              <a:t>đổi</a:t>
            </a:r>
            <a:r>
              <a:rPr lang="en-US" sz="2500" dirty="0"/>
              <a:t> </a:t>
            </a:r>
            <a:r>
              <a:rPr lang="en-US" sz="2500" dirty="0" err="1"/>
              <a:t>khi</a:t>
            </a:r>
            <a:r>
              <a:rPr lang="en-US" sz="2500" dirty="0"/>
              <a:t> </a:t>
            </a:r>
            <a:r>
              <a:rPr lang="en-US" sz="2500" dirty="0" err="1"/>
              <a:t>có</a:t>
            </a:r>
            <a:r>
              <a:rPr lang="en-US" sz="2500" dirty="0"/>
              <a:t> </a:t>
            </a:r>
            <a:r>
              <a:rPr lang="en-US" sz="2500" dirty="0" err="1"/>
              <a:t>sự</a:t>
            </a:r>
            <a:r>
              <a:rPr lang="en-US" sz="2500" dirty="0"/>
              <a:t> </a:t>
            </a:r>
            <a:r>
              <a:rPr lang="en-US" sz="2500" dirty="0" err="1"/>
              <a:t>thay</a:t>
            </a:r>
            <a:r>
              <a:rPr lang="en-US" sz="2500" dirty="0"/>
              <a:t> </a:t>
            </a:r>
            <a:r>
              <a:rPr lang="en-US" sz="2500" dirty="0" err="1"/>
              <a:t>đổi</a:t>
            </a:r>
            <a:r>
              <a:rPr lang="en-US" sz="2500" dirty="0"/>
              <a:t> </a:t>
            </a:r>
            <a:r>
              <a:rPr lang="en-US" sz="2500" dirty="0" err="1"/>
              <a:t>của</a:t>
            </a:r>
            <a:r>
              <a:rPr lang="en-US" sz="2500" dirty="0"/>
              <a:t> </a:t>
            </a:r>
            <a:r>
              <a:rPr lang="en-US" sz="2500" dirty="0" err="1"/>
              <a:t>người</a:t>
            </a:r>
            <a:r>
              <a:rPr lang="en-US" sz="2500" dirty="0"/>
              <a:t> </a:t>
            </a:r>
            <a:r>
              <a:rPr lang="en-US" sz="2500" dirty="0" err="1"/>
              <a:t>xây</a:t>
            </a:r>
            <a:r>
              <a:rPr lang="en-US" sz="2500" dirty="0"/>
              <a:t> </a:t>
            </a:r>
            <a:r>
              <a:rPr lang="en-US" sz="2500" dirty="0" err="1"/>
              <a:t>dựng</a:t>
            </a:r>
            <a:r>
              <a:rPr lang="en-US" sz="2500" dirty="0"/>
              <a:t>, </a:t>
            </a:r>
            <a:r>
              <a:rPr lang="en-US" sz="2500" dirty="0" err="1"/>
              <a:t>trực</a:t>
            </a:r>
            <a:r>
              <a:rPr lang="en-US" sz="2500" dirty="0"/>
              <a:t> </a:t>
            </a:r>
            <a:r>
              <a:rPr lang="en-US" sz="2500" dirty="0" err="1"/>
              <a:t>tiếp</a:t>
            </a:r>
            <a:r>
              <a:rPr lang="en-US" sz="2500" dirty="0"/>
              <a:t> </a:t>
            </a:r>
            <a:r>
              <a:rPr lang="en-US" sz="2500" dirty="0" err="1"/>
              <a:t>trên</a:t>
            </a:r>
            <a:r>
              <a:rPr lang="en-US" sz="2500" dirty="0"/>
              <a:t> webpage</a:t>
            </a:r>
          </a:p>
          <a:p>
            <a:pPr lvl="1"/>
            <a:r>
              <a:rPr lang="en-US" sz="2500" dirty="0" err="1"/>
              <a:t>Khả</a:t>
            </a:r>
            <a:r>
              <a:rPr lang="en-US" sz="2500" dirty="0"/>
              <a:t> </a:t>
            </a:r>
            <a:r>
              <a:rPr lang="en-US" sz="2500" dirty="0" err="1"/>
              <a:t>năng</a:t>
            </a:r>
            <a:r>
              <a:rPr lang="en-US" sz="2500" dirty="0"/>
              <a:t> </a:t>
            </a:r>
            <a:r>
              <a:rPr lang="en-US" sz="2500" dirty="0" err="1"/>
              <a:t>tương</a:t>
            </a:r>
            <a:r>
              <a:rPr lang="en-US" sz="2500" dirty="0"/>
              <a:t> </a:t>
            </a:r>
            <a:r>
              <a:rPr lang="en-US" sz="2500" dirty="0" err="1"/>
              <a:t>tác</a:t>
            </a:r>
            <a:r>
              <a:rPr lang="en-US" sz="2500" dirty="0"/>
              <a:t> </a:t>
            </a:r>
            <a:r>
              <a:rPr lang="en-US" sz="2500" dirty="0" err="1"/>
              <a:t>yếu</a:t>
            </a:r>
            <a:endParaRPr lang="en-US" sz="2500" dirty="0"/>
          </a:p>
          <a:p>
            <a:r>
              <a:rPr lang="en-US" dirty="0"/>
              <a:t>Website </a:t>
            </a:r>
            <a:r>
              <a:rPr lang="en-US" dirty="0" err="1"/>
              <a:t>động</a:t>
            </a:r>
            <a:endParaRPr lang="en-US" dirty="0"/>
          </a:p>
          <a:p>
            <a:pPr lvl="1"/>
            <a:r>
              <a:rPr lang="en-US" sz="2500" dirty="0" err="1"/>
              <a:t>Thông</a:t>
            </a:r>
            <a:r>
              <a:rPr lang="en-US" sz="2500" dirty="0"/>
              <a:t> tin </a:t>
            </a:r>
            <a:r>
              <a:rPr lang="en-US" sz="2500" dirty="0" err="1"/>
              <a:t>được</a:t>
            </a:r>
            <a:r>
              <a:rPr lang="en-US" sz="2500" dirty="0"/>
              <a:t> </a:t>
            </a:r>
            <a:r>
              <a:rPr lang="en-US" sz="2500" dirty="0" err="1"/>
              <a:t>thay</a:t>
            </a:r>
            <a:r>
              <a:rPr lang="en-US" sz="2500" dirty="0"/>
              <a:t> </a:t>
            </a:r>
            <a:r>
              <a:rPr lang="en-US" sz="2500" dirty="0" err="1"/>
              <a:t>đổi</a:t>
            </a:r>
            <a:r>
              <a:rPr lang="en-US" sz="2500" dirty="0"/>
              <a:t> </a:t>
            </a:r>
            <a:r>
              <a:rPr lang="en-US" sz="2500" dirty="0" err="1"/>
              <a:t>liên</a:t>
            </a:r>
            <a:r>
              <a:rPr lang="en-US" sz="2500" dirty="0"/>
              <a:t> </a:t>
            </a:r>
            <a:r>
              <a:rPr lang="en-US" sz="2500" dirty="0" err="1"/>
              <a:t>tục</a:t>
            </a:r>
            <a:endParaRPr lang="en-US" sz="2500" dirty="0"/>
          </a:p>
          <a:p>
            <a:pPr lvl="1"/>
            <a:r>
              <a:rPr lang="en-US" sz="2500" dirty="0" err="1"/>
              <a:t>Thông</a:t>
            </a:r>
            <a:r>
              <a:rPr lang="en-US" sz="2500" dirty="0"/>
              <a:t> tin </a:t>
            </a:r>
            <a:r>
              <a:rPr lang="en-US" sz="2500" dirty="0" err="1"/>
              <a:t>được</a:t>
            </a:r>
            <a:r>
              <a:rPr lang="en-US" sz="2500" dirty="0"/>
              <a:t> </a:t>
            </a:r>
            <a:r>
              <a:rPr lang="en-US" sz="2500" dirty="0" err="1"/>
              <a:t>thay</a:t>
            </a:r>
            <a:r>
              <a:rPr lang="en-US" sz="2500" dirty="0"/>
              <a:t> </a:t>
            </a:r>
            <a:r>
              <a:rPr lang="en-US" sz="2500" dirty="0" err="1"/>
              <a:t>đổi</a:t>
            </a:r>
            <a:r>
              <a:rPr lang="en-US" sz="2500" dirty="0"/>
              <a:t> </a:t>
            </a:r>
            <a:r>
              <a:rPr lang="en-US" sz="2500" dirty="0" err="1"/>
              <a:t>bởi</a:t>
            </a:r>
            <a:r>
              <a:rPr lang="en-US" sz="2500" dirty="0"/>
              <a:t> </a:t>
            </a:r>
            <a:r>
              <a:rPr lang="en-US" sz="2500" dirty="0" err="1"/>
              <a:t>người</a:t>
            </a:r>
            <a:r>
              <a:rPr lang="en-US" sz="2500" dirty="0"/>
              <a:t> </a:t>
            </a:r>
            <a:r>
              <a:rPr lang="en-US" sz="2500" dirty="0" err="1"/>
              <a:t>sử</a:t>
            </a:r>
            <a:r>
              <a:rPr lang="en-US" sz="2500" dirty="0"/>
              <a:t> </a:t>
            </a:r>
            <a:r>
              <a:rPr lang="en-US" sz="2500" dirty="0" err="1"/>
              <a:t>dụng</a:t>
            </a:r>
            <a:r>
              <a:rPr lang="en-US" sz="2500" dirty="0"/>
              <a:t>, </a:t>
            </a:r>
            <a:r>
              <a:rPr lang="en-US" sz="2500" dirty="0" err="1"/>
              <a:t>không</a:t>
            </a:r>
            <a:r>
              <a:rPr lang="en-US" sz="2500" dirty="0"/>
              <a:t> </a:t>
            </a:r>
            <a:r>
              <a:rPr lang="en-US" sz="2500" dirty="0" err="1"/>
              <a:t>cần</a:t>
            </a:r>
            <a:r>
              <a:rPr lang="en-US" sz="2500" dirty="0"/>
              <a:t> </a:t>
            </a:r>
            <a:r>
              <a:rPr lang="en-US" sz="2500" dirty="0" err="1"/>
              <a:t>trực</a:t>
            </a:r>
            <a:r>
              <a:rPr lang="en-US" sz="2500" dirty="0"/>
              <a:t> </a:t>
            </a:r>
            <a:r>
              <a:rPr lang="en-US" sz="2500" dirty="0" err="1"/>
              <a:t>tiếp</a:t>
            </a:r>
            <a:r>
              <a:rPr lang="en-US" sz="2500" dirty="0"/>
              <a:t> </a:t>
            </a:r>
            <a:r>
              <a:rPr lang="en-US" sz="2500" dirty="0" err="1"/>
              <a:t>trên</a:t>
            </a:r>
            <a:r>
              <a:rPr lang="en-US" sz="2500" dirty="0"/>
              <a:t> webpage</a:t>
            </a:r>
          </a:p>
          <a:p>
            <a:pPr lvl="2"/>
            <a:r>
              <a:rPr lang="en-US" dirty="0" err="1"/>
              <a:t>Sử</a:t>
            </a:r>
            <a:r>
              <a:rPr lang="en-US" dirty="0"/>
              <a:t> </a:t>
            </a:r>
            <a:r>
              <a:rPr lang="en-US" dirty="0" err="1"/>
              <a:t>dụng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lưu</a:t>
            </a:r>
            <a:r>
              <a:rPr lang="en-US" dirty="0"/>
              <a:t> </a:t>
            </a:r>
            <a:r>
              <a:rPr lang="en-US" dirty="0" err="1"/>
              <a:t>thông</a:t>
            </a:r>
            <a:r>
              <a:rPr lang="en-US" dirty="0"/>
              <a:t> tin </a:t>
            </a:r>
            <a:r>
              <a:rPr lang="en-US" dirty="0" err="1"/>
              <a:t>được</a:t>
            </a:r>
            <a:r>
              <a:rPr lang="en-US" dirty="0"/>
              <a:t> </a:t>
            </a:r>
            <a:r>
              <a:rPr lang="en-US" dirty="0" err="1"/>
              <a:t>thể</a:t>
            </a:r>
            <a:r>
              <a:rPr lang="en-US" dirty="0"/>
              <a:t> </a:t>
            </a:r>
            <a:r>
              <a:rPr lang="en-US" dirty="0" err="1"/>
              <a:t>hiện</a:t>
            </a:r>
            <a:r>
              <a:rPr lang="en-US" dirty="0"/>
              <a:t> </a:t>
            </a:r>
            <a:r>
              <a:rPr lang="en-US" dirty="0" err="1"/>
              <a:t>trên</a:t>
            </a:r>
            <a:r>
              <a:rPr lang="en-US" dirty="0"/>
              <a:t> website</a:t>
            </a:r>
          </a:p>
          <a:p>
            <a:pPr lvl="1"/>
            <a:r>
              <a:rPr lang="en-US" sz="2500" dirty="0" err="1"/>
              <a:t>Khả</a:t>
            </a:r>
            <a:r>
              <a:rPr lang="en-US" sz="2500" dirty="0"/>
              <a:t> </a:t>
            </a:r>
            <a:r>
              <a:rPr lang="en-US" sz="2500" dirty="0" err="1"/>
              <a:t>năng</a:t>
            </a:r>
            <a:r>
              <a:rPr lang="en-US" sz="2500" dirty="0"/>
              <a:t> </a:t>
            </a:r>
            <a:r>
              <a:rPr lang="en-US" sz="2500" dirty="0" err="1"/>
              <a:t>tương</a:t>
            </a:r>
            <a:r>
              <a:rPr lang="en-US" sz="2500" dirty="0"/>
              <a:t> </a:t>
            </a:r>
            <a:r>
              <a:rPr lang="en-US" sz="2500" dirty="0" err="1"/>
              <a:t>tác</a:t>
            </a:r>
            <a:r>
              <a:rPr lang="en-US" sz="2500" dirty="0"/>
              <a:t> </a:t>
            </a:r>
            <a:r>
              <a:rPr lang="en-US" sz="2500" dirty="0" err="1"/>
              <a:t>mạnh</a:t>
            </a:r>
            <a:endParaRPr lang="en-US" sz="2500" dirty="0"/>
          </a:p>
        </p:txBody>
      </p:sp>
    </p:spTree>
    <p:extLst>
      <p:ext uri="{BB962C8B-B14F-4D97-AF65-F5344CB8AC3E}">
        <p14:creationId xmlns:p14="http://schemas.microsoft.com/office/powerpoint/2010/main" val="2385837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CBEBDB4-5E0B-457C-A45B-AB48E22F3187}"/>
              </a:ext>
            </a:extLst>
          </p:cNvPr>
          <p:cNvSpPr>
            <a:spLocks noGrp="1"/>
          </p:cNvSpPr>
          <p:nvPr>
            <p:ph type="title"/>
          </p:nvPr>
        </p:nvSpPr>
        <p:spPr/>
        <p:txBody>
          <a:bodyPr/>
          <a:lstStyle/>
          <a:p>
            <a:pPr eaLnBrk="1" hangingPunct="1"/>
            <a:r>
              <a:rPr lang="en-US" altLang="en-US" sz="3200" b="1" dirty="0">
                <a:cs typeface="Tahoma" panose="020B0604030504040204" pitchFamily="34" charset="0"/>
              </a:rPr>
              <a:t>THIẾT KẾ VÀ TRIỂN KHAI WEBSITE</a:t>
            </a:r>
            <a:br>
              <a:rPr lang="en-US" altLang="en-US" sz="3200" b="1" dirty="0">
                <a:cs typeface="Tahoma" panose="020B0604030504040204" pitchFamily="34" charset="0"/>
              </a:rPr>
            </a:br>
            <a:r>
              <a:rPr lang="en-US" altLang="en-US" sz="3200" b="1" dirty="0" err="1">
                <a:cs typeface="Tahoma" panose="020B0604030504040204" pitchFamily="34" charset="0"/>
              </a:rPr>
              <a:t>Bài</a:t>
            </a:r>
            <a:r>
              <a:rPr lang="en-US" altLang="en-US" sz="3200" b="1" dirty="0">
                <a:cs typeface="Tahoma" panose="020B0604030504040204" pitchFamily="34" charset="0"/>
              </a:rPr>
              <a:t> 1: </a:t>
            </a:r>
            <a:r>
              <a:rPr lang="en-US" altLang="en-US" sz="3200" b="1" dirty="0" err="1">
                <a:cs typeface="Tahoma" panose="020B0604030504040204" pitchFamily="34" charset="0"/>
              </a:rPr>
              <a:t>Tổng</a:t>
            </a:r>
            <a:r>
              <a:rPr lang="en-US" altLang="en-US" sz="3200" b="1" dirty="0">
                <a:cs typeface="Tahoma" panose="020B0604030504040204" pitchFamily="34" charset="0"/>
              </a:rPr>
              <a:t> </a:t>
            </a:r>
            <a:r>
              <a:rPr lang="en-US" altLang="en-US" sz="3200" b="1" dirty="0" err="1">
                <a:cs typeface="Tahoma" panose="020B0604030504040204" pitchFamily="34" charset="0"/>
              </a:rPr>
              <a:t>quan</a:t>
            </a:r>
            <a:endParaRPr lang="vi-VN" altLang="en-US" sz="3200" dirty="0"/>
          </a:p>
        </p:txBody>
      </p:sp>
      <p:sp>
        <p:nvSpPr>
          <p:cNvPr id="8195" name="Content Placeholder 2">
            <a:extLst>
              <a:ext uri="{FF2B5EF4-FFF2-40B4-BE49-F238E27FC236}">
                <a16:creationId xmlns:a16="http://schemas.microsoft.com/office/drawing/2014/main" id="{08449D17-D2DE-4908-A7EA-85A5EB33B4DB}"/>
              </a:ext>
            </a:extLst>
          </p:cNvPr>
          <p:cNvSpPr>
            <a:spLocks noGrp="1"/>
          </p:cNvSpPr>
          <p:nvPr>
            <p:ph idx="1"/>
          </p:nvPr>
        </p:nvSpPr>
        <p:spPr/>
        <p:txBody>
          <a:bodyPr/>
          <a:lstStyle/>
          <a:p>
            <a:pPr marL="514350" indent="-514350">
              <a:lnSpc>
                <a:spcPct val="105000"/>
              </a:lnSpc>
              <a:spcBef>
                <a:spcPct val="15000"/>
              </a:spcBef>
              <a:buFont typeface="+mj-lt"/>
              <a:buAutoNum type="arabicPeriod"/>
              <a:tabLst>
                <a:tab pos="215900" algn="l"/>
              </a:tabLst>
            </a:pPr>
            <a:r>
              <a:rPr lang="en-US" altLang="en-US" sz="2800" b="1" dirty="0" err="1">
                <a:solidFill>
                  <a:schemeClr val="bg1">
                    <a:lumMod val="65000"/>
                  </a:schemeClr>
                </a:solidFill>
                <a:cs typeface="Tahoma" panose="020B0604030504040204" pitchFamily="34" charset="0"/>
              </a:rPr>
              <a:t>Một</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số</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khái</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niệm</a:t>
            </a:r>
            <a:endParaRPr lang="en-US" altLang="en-US" sz="2800" b="1" dirty="0">
              <a:solidFill>
                <a:schemeClr val="bg1">
                  <a:lumMod val="65000"/>
                </a:schemeClr>
              </a:solidFill>
              <a:cs typeface="Tahoma" panose="020B0604030504040204" pitchFamily="34" charset="0"/>
            </a:endParaRPr>
          </a:p>
          <a:p>
            <a:pPr marL="514350" indent="-514350">
              <a:lnSpc>
                <a:spcPct val="105000"/>
              </a:lnSpc>
              <a:spcBef>
                <a:spcPct val="15000"/>
              </a:spcBef>
              <a:buFont typeface="+mj-lt"/>
              <a:buAutoNum type="arabicPeriod"/>
              <a:tabLst>
                <a:tab pos="215900" algn="l"/>
              </a:tabLst>
            </a:pPr>
            <a:r>
              <a:rPr lang="en-US" altLang="en-US" sz="2800" b="1" dirty="0" err="1">
                <a:cs typeface="Tahoma" panose="020B0604030504040204" pitchFamily="34" charset="0"/>
              </a:rPr>
              <a:t>Thiết</a:t>
            </a:r>
            <a:r>
              <a:rPr lang="en-US" altLang="en-US" sz="2800" b="1" dirty="0">
                <a:cs typeface="Tahoma" panose="020B0604030504040204" pitchFamily="34" charset="0"/>
              </a:rPr>
              <a:t> </a:t>
            </a:r>
            <a:r>
              <a:rPr lang="en-US" altLang="en-US" sz="2800" b="1" dirty="0" err="1">
                <a:cs typeface="Tahoma" panose="020B0604030504040204" pitchFamily="34" charset="0"/>
              </a:rPr>
              <a:t>kế</a:t>
            </a:r>
            <a:r>
              <a:rPr lang="en-US" altLang="en-US" sz="2800" b="1" dirty="0">
                <a:cs typeface="Tahoma" panose="020B0604030504040204" pitchFamily="34" charset="0"/>
              </a:rPr>
              <a:t> </a:t>
            </a:r>
            <a:r>
              <a:rPr lang="en-US" altLang="en-US" sz="2800" b="1" dirty="0" err="1">
                <a:cs typeface="Tahoma" panose="020B0604030504040204" pitchFamily="34" charset="0"/>
              </a:rPr>
              <a:t>và</a:t>
            </a:r>
            <a:r>
              <a:rPr lang="en-US" altLang="en-US" sz="2800" b="1" dirty="0">
                <a:cs typeface="Tahoma" panose="020B0604030504040204" pitchFamily="34" charset="0"/>
              </a:rPr>
              <a:t> </a:t>
            </a:r>
            <a:r>
              <a:rPr lang="en-US" altLang="en-US" sz="2800" b="1" dirty="0" err="1">
                <a:cs typeface="Tahoma" panose="020B0604030504040204" pitchFamily="34" charset="0"/>
              </a:rPr>
              <a:t>xây</a:t>
            </a:r>
            <a:r>
              <a:rPr lang="en-US" altLang="en-US" sz="2800" b="1" dirty="0">
                <a:cs typeface="Tahoma" panose="020B0604030504040204" pitchFamily="34" charset="0"/>
              </a:rPr>
              <a:t> </a:t>
            </a:r>
            <a:r>
              <a:rPr lang="en-US" altLang="en-US" sz="2800" b="1" dirty="0" err="1">
                <a:cs typeface="Tahoma" panose="020B0604030504040204" pitchFamily="34" charset="0"/>
              </a:rPr>
              <a:t>dựng</a:t>
            </a:r>
            <a:r>
              <a:rPr lang="en-US" altLang="en-US" sz="2800" b="1" dirty="0">
                <a:cs typeface="Tahoma" panose="020B0604030504040204" pitchFamily="34" charset="0"/>
              </a:rPr>
              <a:t> Websites: </a:t>
            </a:r>
            <a:r>
              <a:rPr lang="en-US" altLang="en-US" sz="2800" b="1" dirty="0" err="1">
                <a:cs typeface="Tahoma" panose="020B0604030504040204" pitchFamily="34" charset="0"/>
              </a:rPr>
              <a:t>nguyên</a:t>
            </a:r>
            <a:r>
              <a:rPr lang="en-US" altLang="en-US" sz="2800" b="1" dirty="0">
                <a:cs typeface="Tahoma" panose="020B0604030504040204" pitchFamily="34" charset="0"/>
              </a:rPr>
              <a:t> </a:t>
            </a:r>
            <a:r>
              <a:rPr lang="en-US" altLang="en-US" sz="2800" b="1" dirty="0" err="1">
                <a:cs typeface="Tahoma" panose="020B0604030504040204" pitchFamily="34" charset="0"/>
              </a:rPr>
              <a:t>tắc</a:t>
            </a:r>
            <a:r>
              <a:rPr lang="en-US" altLang="en-US" sz="2800" b="1" dirty="0">
                <a:cs typeface="Tahoma" panose="020B0604030504040204" pitchFamily="34" charset="0"/>
              </a:rPr>
              <a:t>, </a:t>
            </a:r>
            <a:r>
              <a:rPr lang="en-US" altLang="en-US" sz="2800" b="1" dirty="0" err="1">
                <a:cs typeface="Tahoma" panose="020B0604030504040204" pitchFamily="34" charset="0"/>
              </a:rPr>
              <a:t>các</a:t>
            </a:r>
            <a:r>
              <a:rPr lang="en-US" altLang="en-US" sz="2800" b="1" dirty="0">
                <a:cs typeface="Tahoma" panose="020B0604030504040204" pitchFamily="34" charset="0"/>
              </a:rPr>
              <a:t> </a:t>
            </a:r>
            <a:r>
              <a:rPr lang="en-US" altLang="en-US" sz="2800" b="1" dirty="0" err="1">
                <a:cs typeface="Tahoma" panose="020B0604030504040204" pitchFamily="34" charset="0"/>
              </a:rPr>
              <a:t>hoạt</a:t>
            </a:r>
            <a:r>
              <a:rPr lang="en-US" altLang="en-US" sz="2800" b="1" dirty="0">
                <a:cs typeface="Tahoma" panose="020B0604030504040204" pitchFamily="34" charset="0"/>
              </a:rPr>
              <a:t> </a:t>
            </a:r>
            <a:r>
              <a:rPr lang="en-US" altLang="en-US" sz="2800" b="1" dirty="0" err="1">
                <a:cs typeface="Tahoma" panose="020B0604030504040204" pitchFamily="34" charset="0"/>
              </a:rPr>
              <a:t>động</a:t>
            </a:r>
            <a:r>
              <a:rPr lang="en-US" altLang="en-US" sz="2800" b="1" dirty="0">
                <a:cs typeface="Tahoma" panose="020B0604030504040204" pitchFamily="34" charset="0"/>
              </a:rPr>
              <a:t>, </a:t>
            </a:r>
            <a:r>
              <a:rPr lang="en-US" altLang="en-US" sz="2800" b="1" dirty="0" err="1">
                <a:cs typeface="Tahoma" panose="020B0604030504040204" pitchFamily="34" charset="0"/>
              </a:rPr>
              <a:t>quy</a:t>
            </a:r>
            <a:r>
              <a:rPr lang="en-US" altLang="en-US" sz="2800" b="1" dirty="0">
                <a:cs typeface="Tahoma" panose="020B0604030504040204" pitchFamily="34" charset="0"/>
              </a:rPr>
              <a:t> </a:t>
            </a:r>
            <a:r>
              <a:rPr lang="en-US" altLang="en-US" sz="2800" b="1" dirty="0" err="1">
                <a:cs typeface="Tahoma" panose="020B0604030504040204" pitchFamily="34" charset="0"/>
              </a:rPr>
              <a:t>trình</a:t>
            </a:r>
            <a:endParaRPr lang="en-US" altLang="en-US" sz="2800" b="1" dirty="0">
              <a:cs typeface="Tahoma" panose="020B0604030504040204" pitchFamily="34" charset="0"/>
            </a:endParaRPr>
          </a:p>
          <a:p>
            <a:pPr marL="914400" lvl="1" indent="-514350">
              <a:lnSpc>
                <a:spcPct val="105000"/>
              </a:lnSpc>
              <a:spcBef>
                <a:spcPct val="15000"/>
              </a:spcBef>
              <a:tabLst>
                <a:tab pos="215900" algn="l"/>
              </a:tabLst>
            </a:pPr>
            <a:r>
              <a:rPr lang="en-US" altLang="en-US" sz="2400" b="1" dirty="0" err="1">
                <a:cs typeface="Tahoma" panose="020B0604030504040204" pitchFamily="34" charset="0"/>
              </a:rPr>
              <a:t>Nguyên</a:t>
            </a:r>
            <a:r>
              <a:rPr lang="en-US" altLang="en-US" sz="2400" b="1" dirty="0">
                <a:cs typeface="Tahoma" panose="020B0604030504040204" pitchFamily="34" charset="0"/>
              </a:rPr>
              <a:t> </a:t>
            </a:r>
            <a:r>
              <a:rPr lang="en-US" altLang="en-US" sz="2400" b="1" dirty="0" err="1">
                <a:cs typeface="Tahoma" panose="020B0604030504040204" pitchFamily="34" charset="0"/>
              </a:rPr>
              <a:t>tắc</a:t>
            </a:r>
            <a:r>
              <a:rPr lang="en-US" altLang="en-US" sz="2400" b="1" dirty="0">
                <a:cs typeface="Tahoma" panose="020B0604030504040204" pitchFamily="34" charset="0"/>
              </a:rPr>
              <a:t> </a:t>
            </a:r>
            <a:r>
              <a:rPr lang="en-US" altLang="en-US" sz="2400" b="1" dirty="0" err="1">
                <a:cs typeface="Tahoma" panose="020B0604030504040204" pitchFamily="34" charset="0"/>
              </a:rPr>
              <a:t>thiết</a:t>
            </a:r>
            <a:r>
              <a:rPr lang="en-US" altLang="en-US" sz="2400" b="1" dirty="0">
                <a:cs typeface="Tahoma" panose="020B0604030504040204" pitchFamily="34" charset="0"/>
              </a:rPr>
              <a:t> </a:t>
            </a:r>
            <a:r>
              <a:rPr lang="en-US" altLang="en-US" sz="2400" b="1" dirty="0" err="1">
                <a:cs typeface="Tahoma" panose="020B0604030504040204" pitchFamily="34" charset="0"/>
              </a:rPr>
              <a:t>kế</a:t>
            </a:r>
            <a:r>
              <a:rPr lang="en-US" altLang="en-US" sz="2400" b="1" dirty="0">
                <a:cs typeface="Tahoma" panose="020B0604030504040204" pitchFamily="34" charset="0"/>
              </a:rPr>
              <a:t> Website</a:t>
            </a:r>
          </a:p>
          <a:p>
            <a:pPr marL="914400" lvl="1" indent="-514350">
              <a:lnSpc>
                <a:spcPct val="105000"/>
              </a:lnSpc>
              <a:spcBef>
                <a:spcPct val="15000"/>
              </a:spcBef>
              <a:tabLst>
                <a:tab pos="215900" algn="l"/>
              </a:tabLst>
            </a:pPr>
            <a:r>
              <a:rPr lang="en-US" altLang="en-US" sz="2400" b="1" dirty="0" err="1">
                <a:cs typeface="Tahoma" panose="020B0604030504040204" pitchFamily="34" charset="0"/>
              </a:rPr>
              <a:t>Các</a:t>
            </a:r>
            <a:r>
              <a:rPr lang="en-US" altLang="en-US" sz="2400" b="1" dirty="0">
                <a:cs typeface="Tahoma" panose="020B0604030504040204" pitchFamily="34" charset="0"/>
              </a:rPr>
              <a:t> </a:t>
            </a:r>
            <a:r>
              <a:rPr lang="en-US" altLang="en-US" sz="2400" b="1" dirty="0" err="1">
                <a:cs typeface="Tahoma" panose="020B0604030504040204" pitchFamily="34" charset="0"/>
              </a:rPr>
              <a:t>hoạt</a:t>
            </a:r>
            <a:r>
              <a:rPr lang="en-US" altLang="en-US" sz="2400" b="1" dirty="0">
                <a:cs typeface="Tahoma" panose="020B0604030504040204" pitchFamily="34" charset="0"/>
              </a:rPr>
              <a:t> </a:t>
            </a:r>
            <a:r>
              <a:rPr lang="en-US" altLang="en-US" sz="2400" b="1" dirty="0" err="1">
                <a:cs typeface="Tahoma" panose="020B0604030504040204" pitchFamily="34" charset="0"/>
              </a:rPr>
              <a:t>động</a:t>
            </a:r>
            <a:r>
              <a:rPr lang="en-US" altLang="en-US" sz="2400" b="1" dirty="0">
                <a:cs typeface="Tahoma" panose="020B0604030504040204" pitchFamily="34" charset="0"/>
              </a:rPr>
              <a:t> </a:t>
            </a:r>
            <a:r>
              <a:rPr lang="en-US" altLang="en-US" sz="2400" b="1" dirty="0" err="1">
                <a:cs typeface="Tahoma" panose="020B0604030504040204" pitchFamily="34" charset="0"/>
              </a:rPr>
              <a:t>thiết</a:t>
            </a:r>
            <a:r>
              <a:rPr lang="en-US" altLang="en-US" sz="2400" b="1" dirty="0">
                <a:cs typeface="Tahoma" panose="020B0604030504040204" pitchFamily="34" charset="0"/>
              </a:rPr>
              <a:t> </a:t>
            </a:r>
            <a:r>
              <a:rPr lang="en-US" altLang="en-US" sz="2400" b="1" dirty="0" err="1">
                <a:cs typeface="Tahoma" panose="020B0604030504040204" pitchFamily="34" charset="0"/>
              </a:rPr>
              <a:t>kế</a:t>
            </a:r>
            <a:r>
              <a:rPr lang="en-US" altLang="en-US" sz="2400" b="1" dirty="0">
                <a:cs typeface="Tahoma" panose="020B0604030504040204" pitchFamily="34" charset="0"/>
              </a:rPr>
              <a:t> Website</a:t>
            </a:r>
          </a:p>
          <a:p>
            <a:pPr marL="914400" lvl="1" indent="-514350">
              <a:lnSpc>
                <a:spcPct val="105000"/>
              </a:lnSpc>
              <a:spcBef>
                <a:spcPct val="15000"/>
              </a:spcBef>
              <a:tabLst>
                <a:tab pos="215900" algn="l"/>
              </a:tabLst>
            </a:pPr>
            <a:r>
              <a:rPr lang="en-US" altLang="en-US" sz="2400" b="1" dirty="0" err="1">
                <a:cs typeface="Tahoma" panose="020B0604030504040204" pitchFamily="34" charset="0"/>
              </a:rPr>
              <a:t>Tổ</a:t>
            </a:r>
            <a:r>
              <a:rPr lang="en-US" altLang="en-US" sz="2400" b="1" dirty="0">
                <a:cs typeface="Tahoma" panose="020B0604030504040204" pitchFamily="34" charset="0"/>
              </a:rPr>
              <a:t> </a:t>
            </a:r>
            <a:r>
              <a:rPr lang="en-US" altLang="en-US" sz="2400" b="1" dirty="0" err="1">
                <a:cs typeface="Tahoma" panose="020B0604030504040204" pitchFamily="34" charset="0"/>
              </a:rPr>
              <a:t>chức</a:t>
            </a:r>
            <a:r>
              <a:rPr lang="en-US" altLang="en-US" sz="2400" b="1" dirty="0">
                <a:cs typeface="Tahoma" panose="020B0604030504040204" pitchFamily="34" charset="0"/>
              </a:rPr>
              <a:t> </a:t>
            </a:r>
            <a:r>
              <a:rPr lang="en-US" altLang="en-US" sz="2400" b="1" dirty="0" err="1">
                <a:cs typeface="Tahoma" panose="020B0604030504040204" pitchFamily="34" charset="0"/>
              </a:rPr>
              <a:t>nội</a:t>
            </a:r>
            <a:r>
              <a:rPr lang="en-US" altLang="en-US" sz="2400" b="1" dirty="0">
                <a:cs typeface="Tahoma" panose="020B0604030504040204" pitchFamily="34" charset="0"/>
              </a:rPr>
              <a:t> dung </a:t>
            </a:r>
            <a:r>
              <a:rPr lang="en-US" altLang="en-US" sz="2400" b="1" dirty="0" err="1">
                <a:cs typeface="Tahoma" panose="020B0604030504040204" pitchFamily="34" charset="0"/>
              </a:rPr>
              <a:t>của</a:t>
            </a:r>
            <a:r>
              <a:rPr lang="en-US" altLang="en-US" sz="2400" b="1" dirty="0">
                <a:cs typeface="Tahoma" panose="020B0604030504040204" pitchFamily="34" charset="0"/>
              </a:rPr>
              <a:t> Website</a:t>
            </a:r>
          </a:p>
          <a:p>
            <a:pPr marL="914400" lvl="1" indent="-514350">
              <a:lnSpc>
                <a:spcPct val="105000"/>
              </a:lnSpc>
              <a:spcBef>
                <a:spcPct val="15000"/>
              </a:spcBef>
              <a:tabLst>
                <a:tab pos="215900" algn="l"/>
              </a:tabLst>
            </a:pPr>
            <a:r>
              <a:rPr lang="en-US" altLang="en-US" sz="2400" b="1" dirty="0" err="1">
                <a:cs typeface="Tahoma" panose="020B0604030504040204" pitchFamily="34" charset="0"/>
              </a:rPr>
              <a:t>Sơ</a:t>
            </a:r>
            <a:r>
              <a:rPr lang="en-US" altLang="en-US" sz="2400" b="1" dirty="0">
                <a:cs typeface="Tahoma" panose="020B0604030504040204" pitchFamily="34" charset="0"/>
              </a:rPr>
              <a:t> </a:t>
            </a:r>
            <a:r>
              <a:rPr lang="en-US" altLang="en-US" sz="2400" b="1" dirty="0" err="1">
                <a:cs typeface="Tahoma" panose="020B0604030504040204" pitchFamily="34" charset="0"/>
              </a:rPr>
              <a:t>đồ</a:t>
            </a:r>
            <a:r>
              <a:rPr lang="en-US" altLang="en-US" sz="2400" b="1" dirty="0">
                <a:cs typeface="Tahoma" panose="020B0604030504040204" pitchFamily="34" charset="0"/>
              </a:rPr>
              <a:t> </a:t>
            </a:r>
            <a:r>
              <a:rPr lang="en-US" altLang="en-US" sz="2400" b="1" dirty="0" err="1">
                <a:cs typeface="Tahoma" panose="020B0604030504040204" pitchFamily="34" charset="0"/>
              </a:rPr>
              <a:t>bố</a:t>
            </a:r>
            <a:r>
              <a:rPr lang="en-US" altLang="en-US" sz="2400" b="1" dirty="0">
                <a:cs typeface="Tahoma" panose="020B0604030504040204" pitchFamily="34" charset="0"/>
              </a:rPr>
              <a:t> </a:t>
            </a:r>
            <a:r>
              <a:rPr lang="en-US" altLang="en-US" sz="2400" b="1" dirty="0" err="1">
                <a:cs typeface="Tahoma" panose="020B0604030504040204" pitchFamily="34" charset="0"/>
              </a:rPr>
              <a:t>trí</a:t>
            </a:r>
            <a:r>
              <a:rPr lang="en-US" altLang="en-US" sz="2400" b="1" dirty="0">
                <a:cs typeface="Tahoma" panose="020B0604030504040204" pitchFamily="34" charset="0"/>
              </a:rPr>
              <a:t> </a:t>
            </a:r>
            <a:r>
              <a:rPr lang="en-US" altLang="en-US" sz="2400" b="1" dirty="0" err="1">
                <a:cs typeface="Tahoma" panose="020B0604030504040204" pitchFamily="34" charset="0"/>
              </a:rPr>
              <a:t>các</a:t>
            </a:r>
            <a:r>
              <a:rPr lang="en-US" altLang="en-US" sz="2400" b="1" dirty="0">
                <a:cs typeface="Tahoma" panose="020B0604030504040204" pitchFamily="34" charset="0"/>
              </a:rPr>
              <a:t> </a:t>
            </a:r>
            <a:r>
              <a:rPr lang="en-US" altLang="en-US" sz="2400" b="1" dirty="0" err="1">
                <a:cs typeface="Tahoma" panose="020B0604030504040204" pitchFamily="34" charset="0"/>
              </a:rPr>
              <a:t>thành</a:t>
            </a:r>
            <a:r>
              <a:rPr lang="en-US" altLang="en-US" sz="2400" b="1" dirty="0">
                <a:cs typeface="Tahoma" panose="020B0604030504040204" pitchFamily="34" charset="0"/>
              </a:rPr>
              <a:t> </a:t>
            </a:r>
            <a:r>
              <a:rPr lang="en-US" altLang="en-US" sz="2400" b="1" dirty="0" err="1">
                <a:cs typeface="Tahoma" panose="020B0604030504040204" pitchFamily="34" charset="0"/>
              </a:rPr>
              <a:t>phần</a:t>
            </a:r>
            <a:r>
              <a:rPr lang="en-US" altLang="en-US" sz="2400" b="1" dirty="0">
                <a:cs typeface="Tahoma" panose="020B0604030504040204" pitchFamily="34" charset="0"/>
              </a:rPr>
              <a:t> </a:t>
            </a:r>
            <a:r>
              <a:rPr lang="en-US" altLang="en-US" sz="2400" b="1" dirty="0" err="1">
                <a:cs typeface="Tahoma" panose="020B0604030504040204" pitchFamily="34" charset="0"/>
              </a:rPr>
              <a:t>nội</a:t>
            </a:r>
            <a:r>
              <a:rPr lang="en-US" altLang="en-US" sz="2400" b="1" dirty="0">
                <a:cs typeface="Tahoma" panose="020B0604030504040204" pitchFamily="34" charset="0"/>
              </a:rPr>
              <a:t> dung </a:t>
            </a:r>
            <a:r>
              <a:rPr lang="en-US" altLang="en-US" sz="2400" b="1" dirty="0" err="1">
                <a:cs typeface="Tahoma" panose="020B0604030504040204" pitchFamily="34" charset="0"/>
              </a:rPr>
              <a:t>của</a:t>
            </a:r>
            <a:r>
              <a:rPr lang="en-US" altLang="en-US" sz="2400" b="1" dirty="0">
                <a:cs typeface="Tahoma" panose="020B0604030504040204" pitchFamily="34" charset="0"/>
              </a:rPr>
              <a:t> Website</a:t>
            </a:r>
          </a:p>
          <a:p>
            <a:pPr marL="914400" lvl="1" indent="-514350">
              <a:lnSpc>
                <a:spcPct val="105000"/>
              </a:lnSpc>
              <a:spcBef>
                <a:spcPct val="15000"/>
              </a:spcBef>
              <a:tabLst>
                <a:tab pos="215900" algn="l"/>
              </a:tabLst>
            </a:pPr>
            <a:r>
              <a:rPr lang="en-US" altLang="en-US" sz="2400" b="1" dirty="0" err="1">
                <a:cs typeface="Tahoma" panose="020B0604030504040204" pitchFamily="34" charset="0"/>
              </a:rPr>
              <a:t>Một</a:t>
            </a:r>
            <a:r>
              <a:rPr lang="en-US" altLang="en-US" sz="2400" b="1" dirty="0">
                <a:cs typeface="Tahoma" panose="020B0604030504040204" pitchFamily="34" charset="0"/>
              </a:rPr>
              <a:t> </a:t>
            </a:r>
            <a:r>
              <a:rPr lang="en-US" altLang="en-US" sz="2400" b="1" dirty="0" err="1">
                <a:cs typeface="Tahoma" panose="020B0604030504040204" pitchFamily="34" charset="0"/>
              </a:rPr>
              <a:t>số</a:t>
            </a:r>
            <a:r>
              <a:rPr lang="en-US" altLang="en-US" sz="2400" b="1" dirty="0">
                <a:cs typeface="Tahoma" panose="020B0604030504040204" pitchFamily="34" charset="0"/>
              </a:rPr>
              <a:t> </a:t>
            </a:r>
            <a:r>
              <a:rPr lang="en-US" altLang="en-US" sz="2400" b="1" dirty="0" err="1">
                <a:cs typeface="Tahoma" panose="020B0604030504040204" pitchFamily="34" charset="0"/>
              </a:rPr>
              <a:t>ví</a:t>
            </a:r>
            <a:r>
              <a:rPr lang="en-US" altLang="en-US" sz="2400" b="1" dirty="0">
                <a:cs typeface="Tahoma" panose="020B0604030504040204" pitchFamily="34" charset="0"/>
              </a:rPr>
              <a:t> </a:t>
            </a:r>
            <a:r>
              <a:rPr lang="en-US" altLang="en-US" sz="2400" b="1" dirty="0" err="1">
                <a:cs typeface="Tahoma" panose="020B0604030504040204" pitchFamily="34" charset="0"/>
              </a:rPr>
              <a:t>dụ</a:t>
            </a:r>
            <a:endParaRPr lang="en-US" altLang="en-US" sz="2400" b="1" dirty="0">
              <a:cs typeface="Tahoma" panose="020B0604030504040204" pitchFamily="34" charset="0"/>
            </a:endParaRPr>
          </a:p>
          <a:p>
            <a:pPr marL="514350" indent="-514350">
              <a:lnSpc>
                <a:spcPct val="105000"/>
              </a:lnSpc>
              <a:spcBef>
                <a:spcPct val="15000"/>
              </a:spcBef>
              <a:buFont typeface="+mj-lt"/>
              <a:buAutoNum type="arabicPeriod"/>
              <a:tabLst>
                <a:tab pos="215900" algn="l"/>
              </a:tabLst>
            </a:pPr>
            <a:r>
              <a:rPr lang="en-US" altLang="en-US" sz="2800" b="1" dirty="0" err="1">
                <a:solidFill>
                  <a:schemeClr val="bg1">
                    <a:lumMod val="65000"/>
                  </a:schemeClr>
                </a:solidFill>
                <a:cs typeface="Tahoma" panose="020B0604030504040204" pitchFamily="34" charset="0"/>
              </a:rPr>
              <a:t>Triển</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khai</a:t>
            </a:r>
            <a:r>
              <a:rPr lang="en-US" altLang="en-US" sz="2800" b="1" dirty="0">
                <a:solidFill>
                  <a:schemeClr val="bg1">
                    <a:lumMod val="65000"/>
                  </a:schemeClr>
                </a:solidFill>
                <a:cs typeface="Tahoma" panose="020B0604030504040204" pitchFamily="34" charset="0"/>
              </a:rPr>
              <a:t> Websites: </a:t>
            </a:r>
            <a:r>
              <a:rPr lang="en-US" altLang="en-US" sz="2800" b="1" dirty="0" err="1">
                <a:solidFill>
                  <a:schemeClr val="bg1">
                    <a:lumMod val="65000"/>
                  </a:schemeClr>
                </a:solidFill>
                <a:cs typeface="Tahoma" panose="020B0604030504040204" pitchFamily="34" charset="0"/>
              </a:rPr>
              <a:t>nguyên</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tắc</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và</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quy</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trình</a:t>
            </a:r>
            <a:endParaRPr lang="en-US" altLang="en-US" dirty="0">
              <a:solidFill>
                <a:schemeClr val="bg1">
                  <a:lumMod val="65000"/>
                </a:schemeClr>
              </a:solidFill>
              <a:cs typeface="Tahoma" panose="020B0604030504040204" pitchFamily="34" charset="0"/>
            </a:endParaRPr>
          </a:p>
          <a:p>
            <a:pPr marL="457200" indent="-457200">
              <a:lnSpc>
                <a:spcPct val="90000"/>
              </a:lnSpc>
              <a:tabLst>
                <a:tab pos="215900" algn="l"/>
              </a:tabLst>
            </a:pPr>
            <a:endParaRPr lang="vi-VN" altLang="en-US" dirty="0">
              <a:cs typeface="Tahoma" panose="020B0604030504040204" pitchFamily="34" charset="0"/>
            </a:endParaRPr>
          </a:p>
        </p:txBody>
      </p:sp>
      <p:sp>
        <p:nvSpPr>
          <p:cNvPr id="4" name="Date Placeholder 3">
            <a:extLst>
              <a:ext uri="{FF2B5EF4-FFF2-40B4-BE49-F238E27FC236}">
                <a16:creationId xmlns:a16="http://schemas.microsoft.com/office/drawing/2014/main" id="{147CDB83-9A60-4113-B8D9-81172FC1A06F}"/>
              </a:ext>
            </a:extLst>
          </p:cNvPr>
          <p:cNvSpPr>
            <a:spLocks noGrp="1"/>
          </p:cNvSpPr>
          <p:nvPr>
            <p:ph type="dt" sz="quarter" idx="10"/>
          </p:nvPr>
        </p:nvSpPr>
        <p:spPr/>
        <p:txBody>
          <a:bodyPr/>
          <a:lstStyle/>
          <a:p>
            <a:pPr>
              <a:defRPr/>
            </a:pPr>
            <a:fld id="{3FE84BE0-5174-4839-88C0-9C5AFD05C36D}" type="datetime1">
              <a:rPr lang="en-US"/>
              <a:pPr>
                <a:defRPr/>
              </a:pPr>
              <a:t>8/8/2022</a:t>
            </a:fld>
            <a:endParaRPr lang="vi-VN" dirty="0"/>
          </a:p>
        </p:txBody>
      </p:sp>
      <p:sp>
        <p:nvSpPr>
          <p:cNvPr id="5" name="Slide Number Placeholder 4">
            <a:extLst>
              <a:ext uri="{FF2B5EF4-FFF2-40B4-BE49-F238E27FC236}">
                <a16:creationId xmlns:a16="http://schemas.microsoft.com/office/drawing/2014/main" id="{9E0ECBFF-C476-42F1-BE7F-6693DEEFFB1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09620C3-115B-446F-8BDA-E6655FC6F92D}" type="slidenum">
              <a:rPr lang="vi-VN" altLang="en-US">
                <a:solidFill>
                  <a:srgbClr val="898989"/>
                </a:solidFill>
              </a:rPr>
              <a:pPr eaLnBrk="1" hangingPunct="1"/>
              <a:t>18</a:t>
            </a:fld>
            <a:endParaRPr lang="vi-VN" altLang="en-US">
              <a:solidFill>
                <a:srgbClr val="898989"/>
              </a:solidFill>
            </a:endParaRPr>
          </a:p>
        </p:txBody>
      </p:sp>
      <p:sp>
        <p:nvSpPr>
          <p:cNvPr id="6" name="Footer Placeholder 5">
            <a:extLst>
              <a:ext uri="{FF2B5EF4-FFF2-40B4-BE49-F238E27FC236}">
                <a16:creationId xmlns:a16="http://schemas.microsoft.com/office/drawing/2014/main" id="{3AC9987D-A1F9-48E3-88BB-B0A935C1ADBB}"/>
              </a:ext>
            </a:extLst>
          </p:cNvPr>
          <p:cNvSpPr>
            <a:spLocks noGrp="1"/>
          </p:cNvSpPr>
          <p:nvPr>
            <p:ph type="ftr" sz="quarter" idx="11"/>
          </p:nvPr>
        </p:nvSpPr>
        <p:spPr/>
        <p:txBody>
          <a:bodyPr/>
          <a:lstStyle/>
          <a:p>
            <a:pPr>
              <a:defRPr/>
            </a:pPr>
            <a:r>
              <a:rPr lang="vi-VN"/>
              <a:t>Bộ môn CNTT - Khoa HTTT Kinh tế và TMĐT</a:t>
            </a:r>
          </a:p>
        </p:txBody>
      </p:sp>
    </p:spTree>
    <p:extLst>
      <p:ext uri="{BB962C8B-B14F-4D97-AF65-F5344CB8AC3E}">
        <p14:creationId xmlns:p14="http://schemas.microsoft.com/office/powerpoint/2010/main" val="224960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80CC-DCB6-460E-BEB3-FC80020B77C2}"/>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2. THIẾT KẾ &amp; XÂY DỰNG WEBSITE</a:t>
            </a:r>
          </a:p>
        </p:txBody>
      </p:sp>
      <p:sp>
        <p:nvSpPr>
          <p:cNvPr id="3" name="Content Placeholder 2">
            <a:extLst>
              <a:ext uri="{FF2B5EF4-FFF2-40B4-BE49-F238E27FC236}">
                <a16:creationId xmlns:a16="http://schemas.microsoft.com/office/drawing/2014/main" id="{81B01EA3-8EA0-46D5-A908-518DACAB38A8}"/>
              </a:ext>
            </a:extLst>
          </p:cNvPr>
          <p:cNvSpPr>
            <a:spLocks noGrp="1"/>
          </p:cNvSpPr>
          <p:nvPr>
            <p:ph idx="1"/>
          </p:nvPr>
        </p:nvSpPr>
        <p:spPr/>
        <p:txBody>
          <a:bodyPr/>
          <a:lstStyle/>
          <a:p>
            <a:r>
              <a:rPr lang="en-US" dirty="0" err="1"/>
              <a:t>Nguyên</a:t>
            </a:r>
            <a:r>
              <a:rPr lang="en-US" dirty="0"/>
              <a:t> </a:t>
            </a:r>
            <a:r>
              <a:rPr lang="en-US" dirty="0" err="1"/>
              <a:t>tắc</a:t>
            </a:r>
            <a:r>
              <a:rPr lang="en-US" dirty="0"/>
              <a:t>:</a:t>
            </a:r>
          </a:p>
          <a:p>
            <a:pPr lvl="1"/>
            <a:r>
              <a:rPr lang="en-US" altLang="en-US" dirty="0" err="1"/>
              <a:t>Tổ</a:t>
            </a:r>
            <a:r>
              <a:rPr lang="en-US" altLang="en-US" dirty="0"/>
              <a:t> </a:t>
            </a:r>
            <a:r>
              <a:rPr lang="en-US" altLang="en-US" dirty="0" err="1"/>
              <a:t>chức</a:t>
            </a:r>
            <a:r>
              <a:rPr lang="en-US" altLang="en-US" dirty="0"/>
              <a:t> website </a:t>
            </a:r>
            <a:r>
              <a:rPr lang="en-US" altLang="en-US" dirty="0" err="1"/>
              <a:t>chặt</a:t>
            </a:r>
            <a:r>
              <a:rPr lang="en-US" altLang="en-US" dirty="0"/>
              <a:t> </a:t>
            </a:r>
            <a:r>
              <a:rPr lang="en-US" altLang="en-US" dirty="0" err="1"/>
              <a:t>chẽ</a:t>
            </a:r>
            <a:r>
              <a:rPr lang="en-US" altLang="en-US" dirty="0"/>
              <a:t> </a:t>
            </a:r>
            <a:r>
              <a:rPr lang="en-US" altLang="en-US" dirty="0" err="1"/>
              <a:t>và</a:t>
            </a:r>
            <a:r>
              <a:rPr lang="en-US" altLang="en-US" dirty="0"/>
              <a:t> </a:t>
            </a:r>
            <a:r>
              <a:rPr lang="en-US" altLang="en-US" dirty="0" err="1"/>
              <a:t>dễ</a:t>
            </a:r>
            <a:r>
              <a:rPr lang="en-US" altLang="en-US" dirty="0"/>
              <a:t> </a:t>
            </a:r>
            <a:r>
              <a:rPr lang="en-US" altLang="en-US" dirty="0" err="1"/>
              <a:t>sử</a:t>
            </a:r>
            <a:r>
              <a:rPr lang="en-US" altLang="en-US" dirty="0"/>
              <a:t> </a:t>
            </a:r>
            <a:r>
              <a:rPr lang="en-US" altLang="en-US" dirty="0" err="1"/>
              <a:t>dụng</a:t>
            </a:r>
            <a:endParaRPr lang="en-US" altLang="en-US" dirty="0"/>
          </a:p>
          <a:p>
            <a:pPr lvl="1"/>
            <a:r>
              <a:rPr lang="en-US" altLang="en-US" dirty="0" err="1"/>
              <a:t>Sử</a:t>
            </a:r>
            <a:r>
              <a:rPr lang="en-US" altLang="en-US" dirty="0"/>
              <a:t> </a:t>
            </a:r>
            <a:r>
              <a:rPr lang="en-US" altLang="en-US" dirty="0" err="1"/>
              <a:t>dụng</a:t>
            </a:r>
            <a:r>
              <a:rPr lang="en-US" altLang="en-US" dirty="0"/>
              <a:t> </a:t>
            </a:r>
            <a:r>
              <a:rPr lang="en-US" altLang="en-US" dirty="0" err="1"/>
              <a:t>từ</a:t>
            </a:r>
            <a:r>
              <a:rPr lang="en-US" altLang="en-US" dirty="0"/>
              <a:t> </a:t>
            </a:r>
            <a:r>
              <a:rPr lang="en-US" altLang="en-US" dirty="0" err="1"/>
              <a:t>ngữ</a:t>
            </a:r>
            <a:r>
              <a:rPr lang="en-US" altLang="en-US" dirty="0"/>
              <a:t> </a:t>
            </a:r>
            <a:r>
              <a:rPr lang="en-US" altLang="en-US" dirty="0" err="1"/>
              <a:t>dễ</a:t>
            </a:r>
            <a:r>
              <a:rPr lang="en-US" altLang="en-US" dirty="0"/>
              <a:t> </a:t>
            </a:r>
            <a:r>
              <a:rPr lang="en-US" altLang="en-US" dirty="0" err="1"/>
              <a:t>hiểu</a:t>
            </a:r>
            <a:r>
              <a:rPr lang="en-US" altLang="en-US" dirty="0"/>
              <a:t>. </a:t>
            </a:r>
          </a:p>
          <a:p>
            <a:pPr lvl="1"/>
            <a:r>
              <a:rPr lang="en-US" altLang="en-US" dirty="0" err="1"/>
              <a:t>Dễ</a:t>
            </a:r>
            <a:r>
              <a:rPr lang="en-US" altLang="en-US" dirty="0"/>
              <a:t> </a:t>
            </a:r>
            <a:r>
              <a:rPr lang="en-US" altLang="en-US" dirty="0" err="1"/>
              <a:t>dàng</a:t>
            </a:r>
            <a:r>
              <a:rPr lang="en-US" altLang="en-US" dirty="0"/>
              <a:t> </a:t>
            </a:r>
            <a:r>
              <a:rPr lang="en-US" altLang="en-US" dirty="0" err="1"/>
              <a:t>khám</a:t>
            </a:r>
            <a:r>
              <a:rPr lang="en-US" altLang="en-US" dirty="0"/>
              <a:t> </a:t>
            </a:r>
            <a:r>
              <a:rPr lang="en-US" altLang="en-US" dirty="0" err="1"/>
              <a:t>phá</a:t>
            </a:r>
            <a:r>
              <a:rPr lang="en-US" altLang="en-US" dirty="0"/>
              <a:t> </a:t>
            </a:r>
            <a:r>
              <a:rPr lang="en-US" altLang="en-US" dirty="0" err="1"/>
              <a:t>các</a:t>
            </a:r>
            <a:r>
              <a:rPr lang="en-US" altLang="en-US" dirty="0"/>
              <a:t> </a:t>
            </a:r>
            <a:r>
              <a:rPr lang="en-US" altLang="en-US" dirty="0" err="1"/>
              <a:t>đường</a:t>
            </a:r>
            <a:r>
              <a:rPr lang="en-US" altLang="en-US" dirty="0"/>
              <a:t> link. </a:t>
            </a:r>
          </a:p>
          <a:p>
            <a:pPr lvl="1"/>
            <a:r>
              <a:rPr lang="en-US" altLang="en-US" dirty="0" err="1"/>
              <a:t>Thời</a:t>
            </a:r>
            <a:r>
              <a:rPr lang="en-US" altLang="en-US" dirty="0"/>
              <a:t> </a:t>
            </a:r>
            <a:r>
              <a:rPr lang="en-US" altLang="en-US" dirty="0" err="1"/>
              <a:t>gian</a:t>
            </a:r>
            <a:r>
              <a:rPr lang="en-US" altLang="en-US" dirty="0"/>
              <a:t> </a:t>
            </a:r>
            <a:r>
              <a:rPr lang="en-US" altLang="en-US" dirty="0" err="1"/>
              <a:t>tải</a:t>
            </a:r>
            <a:r>
              <a:rPr lang="en-US" altLang="en-US" dirty="0"/>
              <a:t> </a:t>
            </a:r>
            <a:r>
              <a:rPr lang="en-US" altLang="en-US" dirty="0" err="1"/>
              <a:t>về</a:t>
            </a:r>
            <a:r>
              <a:rPr lang="en-US" altLang="en-US" dirty="0"/>
              <a:t> </a:t>
            </a:r>
            <a:r>
              <a:rPr lang="en-US" altLang="en-US" dirty="0" err="1"/>
              <a:t>nhanh</a:t>
            </a:r>
            <a:r>
              <a:rPr lang="en-US" altLang="en-US" dirty="0"/>
              <a:t>. </a:t>
            </a:r>
          </a:p>
          <a:p>
            <a:pPr lvl="1"/>
            <a:r>
              <a:rPr lang="en-US" altLang="en-US" dirty="0" err="1"/>
              <a:t>Tương</a:t>
            </a:r>
            <a:r>
              <a:rPr lang="en-US" altLang="en-US" dirty="0"/>
              <a:t> </a:t>
            </a:r>
            <a:r>
              <a:rPr lang="en-US" altLang="en-US" dirty="0" err="1"/>
              <a:t>thích</a:t>
            </a:r>
            <a:r>
              <a:rPr lang="en-US" altLang="en-US" dirty="0"/>
              <a:t> </a:t>
            </a:r>
            <a:r>
              <a:rPr lang="en-US" altLang="en-US" dirty="0" err="1"/>
              <a:t>với</a:t>
            </a:r>
            <a:r>
              <a:rPr lang="en-US" altLang="en-US" dirty="0"/>
              <a:t> </a:t>
            </a:r>
            <a:r>
              <a:rPr lang="en-US" altLang="en-US" dirty="0" err="1"/>
              <a:t>đa</a:t>
            </a:r>
            <a:r>
              <a:rPr lang="en-US" altLang="en-US" dirty="0"/>
              <a:t> </a:t>
            </a:r>
            <a:r>
              <a:rPr lang="en-US" altLang="en-US" dirty="0" err="1"/>
              <a:t>số</a:t>
            </a:r>
            <a:r>
              <a:rPr lang="en-US" altLang="en-US" dirty="0"/>
              <a:t> </a:t>
            </a:r>
            <a:r>
              <a:rPr lang="en-US" altLang="en-US" dirty="0" err="1"/>
              <a:t>trình</a:t>
            </a:r>
            <a:r>
              <a:rPr lang="en-US" altLang="en-US" dirty="0"/>
              <a:t> </a:t>
            </a:r>
            <a:r>
              <a:rPr lang="en-US" altLang="en-US" dirty="0" err="1"/>
              <a:t>duyệt</a:t>
            </a:r>
            <a:r>
              <a:rPr lang="en-US" altLang="en-US" dirty="0"/>
              <a:t> web</a:t>
            </a:r>
            <a:endParaRPr lang="en-US" dirty="0"/>
          </a:p>
        </p:txBody>
      </p:sp>
    </p:spTree>
    <p:extLst>
      <p:ext uri="{BB962C8B-B14F-4D97-AF65-F5344CB8AC3E}">
        <p14:creationId xmlns:p14="http://schemas.microsoft.com/office/powerpoint/2010/main" val="383680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28AA0-BE73-4676-9C2D-CC2326FE738B}"/>
              </a:ext>
            </a:extLst>
          </p:cNvPr>
          <p:cNvSpPr>
            <a:spLocks noGrp="1"/>
          </p:cNvSpPr>
          <p:nvPr>
            <p:ph type="title"/>
          </p:nvPr>
        </p:nvSpPr>
        <p:spPr/>
        <p:txBody>
          <a:bodyPr/>
          <a:lstStyle/>
          <a:p>
            <a:r>
              <a:rPr lang="en-US" dirty="0"/>
              <a:t>THIẾT KẾ VÀ TRIỂN KHAI WEBSITE</a:t>
            </a:r>
          </a:p>
        </p:txBody>
      </p:sp>
      <p:sp>
        <p:nvSpPr>
          <p:cNvPr id="3" name="Content Placeholder 2">
            <a:extLst>
              <a:ext uri="{FF2B5EF4-FFF2-40B4-BE49-F238E27FC236}">
                <a16:creationId xmlns:a16="http://schemas.microsoft.com/office/drawing/2014/main" id="{8059E8FD-040F-4CA1-82D9-783B66400B9C}"/>
              </a:ext>
            </a:extLst>
          </p:cNvPr>
          <p:cNvSpPr>
            <a:spLocks noGrp="1"/>
          </p:cNvSpPr>
          <p:nvPr>
            <p:ph idx="1"/>
          </p:nvPr>
        </p:nvSpPr>
        <p:spPr/>
        <p:txBody>
          <a:bodyPr/>
          <a:lstStyle/>
          <a:p>
            <a:r>
              <a:rPr lang="en-US" dirty="0" err="1"/>
              <a:t>Chương</a:t>
            </a:r>
            <a:r>
              <a:rPr lang="en-US" dirty="0"/>
              <a:t> 1: </a:t>
            </a:r>
            <a:r>
              <a:rPr lang="en-US" dirty="0" err="1"/>
              <a:t>Tổng</a:t>
            </a:r>
            <a:r>
              <a:rPr lang="en-US" dirty="0"/>
              <a:t> </a:t>
            </a:r>
            <a:r>
              <a:rPr lang="en-US" dirty="0" err="1"/>
              <a:t>quan</a:t>
            </a:r>
            <a:endParaRPr lang="en-US" dirty="0"/>
          </a:p>
          <a:p>
            <a:r>
              <a:rPr lang="en-US" dirty="0" err="1"/>
              <a:t>Chương</a:t>
            </a:r>
            <a:r>
              <a:rPr lang="en-US" dirty="0"/>
              <a:t> 2: </a:t>
            </a:r>
            <a:r>
              <a:rPr lang="en-US" dirty="0" err="1"/>
              <a:t>Thiết</a:t>
            </a:r>
            <a:r>
              <a:rPr lang="en-US" dirty="0"/>
              <a:t> </a:t>
            </a:r>
            <a:r>
              <a:rPr lang="en-US" dirty="0" err="1"/>
              <a:t>kế</a:t>
            </a:r>
            <a:r>
              <a:rPr lang="en-US" dirty="0"/>
              <a:t> </a:t>
            </a:r>
            <a:r>
              <a:rPr lang="en-US" dirty="0" err="1"/>
              <a:t>giao</a:t>
            </a:r>
            <a:r>
              <a:rPr lang="en-US" dirty="0"/>
              <a:t> </a:t>
            </a:r>
            <a:r>
              <a:rPr lang="en-US" dirty="0" err="1"/>
              <a:t>diện</a:t>
            </a:r>
            <a:r>
              <a:rPr lang="en-US" dirty="0"/>
              <a:t> website</a:t>
            </a:r>
          </a:p>
          <a:p>
            <a:r>
              <a:rPr lang="en-US" dirty="0" err="1"/>
              <a:t>Chương</a:t>
            </a:r>
            <a:r>
              <a:rPr lang="en-US" dirty="0"/>
              <a:t> 3: </a:t>
            </a:r>
            <a:r>
              <a:rPr lang="en-US" dirty="0" err="1"/>
              <a:t>Một</a:t>
            </a:r>
            <a:r>
              <a:rPr lang="en-US" dirty="0"/>
              <a:t> </a:t>
            </a:r>
            <a:r>
              <a:rPr lang="en-US" dirty="0" err="1"/>
              <a:t>số</a:t>
            </a:r>
            <a:r>
              <a:rPr lang="en-US" dirty="0"/>
              <a:t> </a:t>
            </a:r>
            <a:r>
              <a:rPr lang="en-US" dirty="0" err="1"/>
              <a:t>ngôn</a:t>
            </a:r>
            <a:r>
              <a:rPr lang="en-US" dirty="0"/>
              <a:t> </a:t>
            </a:r>
            <a:r>
              <a:rPr lang="en-US" dirty="0" err="1"/>
              <a:t>ngữ</a:t>
            </a:r>
            <a:r>
              <a:rPr lang="en-US" dirty="0"/>
              <a:t> </a:t>
            </a:r>
            <a:r>
              <a:rPr lang="en-US" dirty="0" err="1"/>
              <a:t>và</a:t>
            </a:r>
            <a:r>
              <a:rPr lang="en-US" dirty="0"/>
              <a:t> </a:t>
            </a:r>
            <a:r>
              <a:rPr lang="en-US" dirty="0" err="1"/>
              <a:t>công</a:t>
            </a:r>
            <a:r>
              <a:rPr lang="en-US" dirty="0"/>
              <a:t> </a:t>
            </a:r>
            <a:r>
              <a:rPr lang="en-US" dirty="0" err="1"/>
              <a:t>cụ</a:t>
            </a:r>
            <a:r>
              <a:rPr lang="en-US" dirty="0"/>
              <a:t> </a:t>
            </a:r>
            <a:r>
              <a:rPr lang="en-US" dirty="0" err="1"/>
              <a:t>xây</a:t>
            </a:r>
            <a:r>
              <a:rPr lang="en-US" dirty="0"/>
              <a:t> </a:t>
            </a:r>
            <a:r>
              <a:rPr lang="en-US" dirty="0" err="1"/>
              <a:t>dựng</a:t>
            </a:r>
            <a:r>
              <a:rPr lang="en-US" dirty="0"/>
              <a:t> website</a:t>
            </a:r>
          </a:p>
          <a:p>
            <a:r>
              <a:rPr lang="en-US" dirty="0" err="1"/>
              <a:t>Chương</a:t>
            </a:r>
            <a:r>
              <a:rPr lang="en-US" dirty="0"/>
              <a:t> 4: </a:t>
            </a:r>
            <a:r>
              <a:rPr lang="en-US" dirty="0" err="1"/>
              <a:t>Triển</a:t>
            </a:r>
            <a:r>
              <a:rPr lang="en-US" dirty="0"/>
              <a:t> </a:t>
            </a:r>
            <a:r>
              <a:rPr lang="en-US" dirty="0" err="1"/>
              <a:t>khai</a:t>
            </a:r>
            <a:r>
              <a:rPr lang="en-US" dirty="0"/>
              <a:t> website</a:t>
            </a:r>
          </a:p>
        </p:txBody>
      </p:sp>
    </p:spTree>
    <p:extLst>
      <p:ext uri="{BB962C8B-B14F-4D97-AF65-F5344CB8AC3E}">
        <p14:creationId xmlns:p14="http://schemas.microsoft.com/office/powerpoint/2010/main" val="3657635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80CC-DCB6-460E-BEB3-FC80020B77C2}"/>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2. THIẾT KẾ &amp; XÂY DỰNG WEBSITE</a:t>
            </a:r>
          </a:p>
        </p:txBody>
      </p:sp>
      <p:sp>
        <p:nvSpPr>
          <p:cNvPr id="3" name="Content Placeholder 2">
            <a:extLst>
              <a:ext uri="{FF2B5EF4-FFF2-40B4-BE49-F238E27FC236}">
                <a16:creationId xmlns:a16="http://schemas.microsoft.com/office/drawing/2014/main" id="{81B01EA3-8EA0-46D5-A908-518DACAB38A8}"/>
              </a:ext>
            </a:extLst>
          </p:cNvPr>
          <p:cNvSpPr>
            <a:spLocks noGrp="1"/>
          </p:cNvSpPr>
          <p:nvPr>
            <p:ph idx="1"/>
          </p:nvPr>
        </p:nvSpPr>
        <p:spPr/>
        <p:txBody>
          <a:bodyPr/>
          <a:lstStyle/>
          <a:p>
            <a:r>
              <a:rPr lang="en-US" dirty="0" err="1"/>
              <a:t>Các</a:t>
            </a:r>
            <a:r>
              <a:rPr lang="en-US" dirty="0"/>
              <a:t> </a:t>
            </a:r>
            <a:r>
              <a:rPr lang="en-US" dirty="0" err="1"/>
              <a:t>hoạt</a:t>
            </a:r>
            <a:r>
              <a:rPr lang="en-US" dirty="0"/>
              <a:t> </a:t>
            </a:r>
            <a:r>
              <a:rPr lang="en-US" dirty="0" err="1"/>
              <a:t>động</a:t>
            </a:r>
            <a:r>
              <a:rPr lang="en-US" dirty="0"/>
              <a:t>:</a:t>
            </a:r>
          </a:p>
          <a:p>
            <a:pPr lvl="1"/>
            <a:r>
              <a:rPr lang="en-US" altLang="en-US" dirty="0" err="1"/>
              <a:t>Tổ</a:t>
            </a:r>
            <a:r>
              <a:rPr lang="en-US" altLang="en-US" dirty="0"/>
              <a:t> </a:t>
            </a:r>
            <a:r>
              <a:rPr lang="en-US" altLang="en-US" dirty="0" err="1"/>
              <a:t>chức</a:t>
            </a:r>
            <a:r>
              <a:rPr lang="en-US" altLang="en-US" dirty="0"/>
              <a:t> </a:t>
            </a:r>
            <a:r>
              <a:rPr lang="en-US" altLang="en-US" dirty="0" err="1"/>
              <a:t>nội</a:t>
            </a:r>
            <a:r>
              <a:rPr lang="en-US" altLang="en-US" dirty="0"/>
              <a:t> dung (information design)</a:t>
            </a:r>
          </a:p>
          <a:p>
            <a:pPr lvl="1"/>
            <a:r>
              <a:rPr lang="en-US" dirty="0" err="1"/>
              <a:t>Thiết</a:t>
            </a:r>
            <a:r>
              <a:rPr lang="en-US" dirty="0"/>
              <a:t> </a:t>
            </a:r>
            <a:r>
              <a:rPr lang="en-US" dirty="0" err="1"/>
              <a:t>kế</a:t>
            </a:r>
            <a:r>
              <a:rPr lang="en-US" dirty="0"/>
              <a:t> </a:t>
            </a:r>
            <a:r>
              <a:rPr lang="en-US" dirty="0" err="1"/>
              <a:t>đồ</a:t>
            </a:r>
            <a:r>
              <a:rPr lang="en-US" dirty="0"/>
              <a:t> </a:t>
            </a:r>
            <a:r>
              <a:rPr lang="en-US" dirty="0" err="1"/>
              <a:t>họa</a:t>
            </a:r>
            <a:r>
              <a:rPr lang="en-US" dirty="0"/>
              <a:t> </a:t>
            </a:r>
            <a:r>
              <a:rPr lang="en-US" dirty="0" err="1"/>
              <a:t>và</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r>
              <a:rPr lang="en-US" dirty="0"/>
              <a:t> (User Interface design)</a:t>
            </a:r>
          </a:p>
          <a:p>
            <a:pPr lvl="1"/>
            <a:r>
              <a:rPr lang="en-US" dirty="0" err="1"/>
              <a:t>Lập</a:t>
            </a:r>
            <a:r>
              <a:rPr lang="en-US" dirty="0"/>
              <a:t> </a:t>
            </a:r>
            <a:r>
              <a:rPr lang="en-US" dirty="0" err="1"/>
              <a:t>trình</a:t>
            </a:r>
            <a:endParaRPr lang="en-US" dirty="0"/>
          </a:p>
        </p:txBody>
      </p:sp>
      <p:pic>
        <p:nvPicPr>
          <p:cNvPr id="4" name="Picture 3">
            <a:extLst>
              <a:ext uri="{FF2B5EF4-FFF2-40B4-BE49-F238E27FC236}">
                <a16:creationId xmlns:a16="http://schemas.microsoft.com/office/drawing/2014/main" id="{96805581-CB22-4FC9-9960-D3200CA4E91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50249" y="4261224"/>
            <a:ext cx="5398551" cy="2417330"/>
          </a:xfrm>
          <a:prstGeom prst="rect">
            <a:avLst/>
          </a:prstGeom>
          <a:noFill/>
        </p:spPr>
      </p:pic>
    </p:spTree>
    <p:extLst>
      <p:ext uri="{BB962C8B-B14F-4D97-AF65-F5344CB8AC3E}">
        <p14:creationId xmlns:p14="http://schemas.microsoft.com/office/powerpoint/2010/main" val="138687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80CC-DCB6-460E-BEB3-FC80020B77C2}"/>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2. THIẾT KẾ &amp; XÂY DỰNG WEBSITE</a:t>
            </a:r>
          </a:p>
        </p:txBody>
      </p:sp>
      <p:sp>
        <p:nvSpPr>
          <p:cNvPr id="3" name="Content Placeholder 2">
            <a:extLst>
              <a:ext uri="{FF2B5EF4-FFF2-40B4-BE49-F238E27FC236}">
                <a16:creationId xmlns:a16="http://schemas.microsoft.com/office/drawing/2014/main" id="{81B01EA3-8EA0-46D5-A908-518DACAB38A8}"/>
              </a:ext>
            </a:extLst>
          </p:cNvPr>
          <p:cNvSpPr>
            <a:spLocks noGrp="1"/>
          </p:cNvSpPr>
          <p:nvPr>
            <p:ph idx="1"/>
          </p:nvPr>
        </p:nvSpPr>
        <p:spPr/>
        <p:txBody>
          <a:bodyPr/>
          <a:lstStyle/>
          <a:p>
            <a:r>
              <a:rPr lang="en-US" dirty="0" err="1"/>
              <a:t>Chuẩn</a:t>
            </a:r>
            <a:r>
              <a:rPr lang="en-US" dirty="0"/>
              <a:t> </a:t>
            </a:r>
            <a:r>
              <a:rPr lang="en-US" dirty="0" err="1"/>
              <a:t>bị</a:t>
            </a:r>
            <a:r>
              <a:rPr lang="en-US" dirty="0"/>
              <a:t>:</a:t>
            </a:r>
          </a:p>
          <a:p>
            <a:pPr lvl="1"/>
            <a:r>
              <a:rPr lang="en-US" dirty="0" err="1"/>
              <a:t>Xác</a:t>
            </a:r>
            <a:r>
              <a:rPr lang="en-US" dirty="0"/>
              <a:t> </a:t>
            </a:r>
            <a:r>
              <a:rPr lang="en-US" dirty="0" err="1"/>
              <a:t>định</a:t>
            </a:r>
            <a:r>
              <a:rPr lang="en-US" dirty="0"/>
              <a:t> </a:t>
            </a:r>
            <a:r>
              <a:rPr lang="en-US" dirty="0" err="1"/>
              <a:t>mục</a:t>
            </a:r>
            <a:r>
              <a:rPr lang="en-US" dirty="0"/>
              <a:t> </a:t>
            </a:r>
            <a:r>
              <a:rPr lang="en-US" dirty="0" err="1"/>
              <a:t>đích</a:t>
            </a:r>
            <a:r>
              <a:rPr lang="en-US" dirty="0"/>
              <a:t> </a:t>
            </a:r>
            <a:r>
              <a:rPr lang="en-US" dirty="0" err="1"/>
              <a:t>của</a:t>
            </a:r>
            <a:r>
              <a:rPr lang="en-US" dirty="0"/>
              <a:t> Website </a:t>
            </a:r>
            <a:r>
              <a:rPr lang="en-US" dirty="0" err="1"/>
              <a:t>cần</a:t>
            </a:r>
            <a:r>
              <a:rPr lang="en-US" dirty="0"/>
              <a:t> </a:t>
            </a:r>
            <a:r>
              <a:rPr lang="en-US" dirty="0" err="1"/>
              <a:t>thiết</a:t>
            </a:r>
            <a:r>
              <a:rPr lang="en-US" dirty="0"/>
              <a:t> </a:t>
            </a:r>
            <a:r>
              <a:rPr lang="en-US" dirty="0" err="1"/>
              <a:t>kế</a:t>
            </a:r>
            <a:endParaRPr lang="en-US" dirty="0"/>
          </a:p>
          <a:p>
            <a:pPr lvl="1"/>
            <a:r>
              <a:rPr lang="en-US" dirty="0" err="1"/>
              <a:t>Xác</a:t>
            </a:r>
            <a:r>
              <a:rPr lang="en-US" dirty="0"/>
              <a:t> </a:t>
            </a:r>
            <a:r>
              <a:rPr lang="en-US" dirty="0" err="1"/>
              <a:t>định</a:t>
            </a:r>
            <a:r>
              <a:rPr lang="en-US" dirty="0"/>
              <a:t> </a:t>
            </a:r>
            <a:r>
              <a:rPr lang="en-US" dirty="0" err="1"/>
              <a:t>rõ</a:t>
            </a:r>
            <a:r>
              <a:rPr lang="en-US" dirty="0"/>
              <a:t> </a:t>
            </a:r>
            <a:r>
              <a:rPr lang="en-US" dirty="0" err="1"/>
              <a:t>độc</a:t>
            </a:r>
            <a:r>
              <a:rPr lang="en-US" dirty="0"/>
              <a:t> </a:t>
            </a:r>
            <a:r>
              <a:rPr lang="en-US" dirty="0" err="1"/>
              <a:t>giả</a:t>
            </a:r>
            <a:r>
              <a:rPr lang="en-US" dirty="0"/>
              <a:t> </a:t>
            </a:r>
            <a:r>
              <a:rPr lang="en-US" dirty="0" err="1"/>
              <a:t>của</a:t>
            </a:r>
            <a:r>
              <a:rPr lang="en-US" dirty="0"/>
              <a:t> Website</a:t>
            </a:r>
          </a:p>
          <a:p>
            <a:pPr lvl="2"/>
            <a:r>
              <a:rPr lang="en-US" dirty="0" err="1"/>
              <a:t>Trình</a:t>
            </a:r>
            <a:r>
              <a:rPr lang="en-US" dirty="0"/>
              <a:t> </a:t>
            </a:r>
            <a:r>
              <a:rPr lang="en-US" dirty="0" err="1"/>
              <a:t>độ</a:t>
            </a:r>
            <a:r>
              <a:rPr lang="en-US" dirty="0"/>
              <a:t>, </a:t>
            </a:r>
            <a:r>
              <a:rPr lang="en-US" dirty="0" err="1"/>
              <a:t>sở</a:t>
            </a:r>
            <a:r>
              <a:rPr lang="en-US" dirty="0"/>
              <a:t> </a:t>
            </a:r>
            <a:r>
              <a:rPr lang="en-US" dirty="0" err="1"/>
              <a:t>thích</a:t>
            </a:r>
            <a:r>
              <a:rPr lang="en-US" dirty="0"/>
              <a:t>, </a:t>
            </a:r>
            <a:r>
              <a:rPr lang="en-US" dirty="0" err="1"/>
              <a:t>lứa</a:t>
            </a:r>
            <a:r>
              <a:rPr lang="en-US" dirty="0"/>
              <a:t> </a:t>
            </a:r>
            <a:r>
              <a:rPr lang="en-US" dirty="0" err="1"/>
              <a:t>tuổi</a:t>
            </a:r>
            <a:r>
              <a:rPr lang="en-US" dirty="0"/>
              <a:t>, </a:t>
            </a:r>
            <a:r>
              <a:rPr lang="en-US" dirty="0" err="1"/>
              <a:t>văn</a:t>
            </a:r>
            <a:r>
              <a:rPr lang="en-US" dirty="0"/>
              <a:t> </a:t>
            </a:r>
            <a:r>
              <a:rPr lang="en-US" dirty="0" err="1"/>
              <a:t>hóa</a:t>
            </a:r>
            <a:r>
              <a:rPr lang="en-US" dirty="0"/>
              <a:t> </a:t>
            </a:r>
            <a:r>
              <a:rPr lang="en-US" dirty="0" err="1"/>
              <a:t>của</a:t>
            </a:r>
            <a:r>
              <a:rPr lang="en-US" dirty="0"/>
              <a:t> </a:t>
            </a:r>
            <a:r>
              <a:rPr lang="en-US" dirty="0" err="1"/>
              <a:t>độc</a:t>
            </a:r>
            <a:r>
              <a:rPr lang="en-US" dirty="0"/>
              <a:t> </a:t>
            </a:r>
            <a:r>
              <a:rPr lang="en-US" dirty="0" err="1"/>
              <a:t>giả</a:t>
            </a:r>
            <a:endParaRPr lang="en-US" dirty="0"/>
          </a:p>
          <a:p>
            <a:pPr lvl="2"/>
            <a:r>
              <a:rPr lang="en-US" dirty="0" err="1"/>
              <a:t>Độc</a:t>
            </a:r>
            <a:r>
              <a:rPr lang="en-US" dirty="0"/>
              <a:t> </a:t>
            </a:r>
            <a:r>
              <a:rPr lang="en-US" dirty="0" err="1"/>
              <a:t>giả</a:t>
            </a:r>
            <a:r>
              <a:rPr lang="en-US" dirty="0"/>
              <a:t> </a:t>
            </a:r>
            <a:r>
              <a:rPr lang="en-US" dirty="0" err="1"/>
              <a:t>trong</a:t>
            </a:r>
            <a:r>
              <a:rPr lang="en-US" dirty="0"/>
              <a:t> </a:t>
            </a:r>
            <a:r>
              <a:rPr lang="en-US" dirty="0" err="1"/>
              <a:t>nước</a:t>
            </a:r>
            <a:r>
              <a:rPr lang="en-US" dirty="0"/>
              <a:t>, </a:t>
            </a:r>
            <a:r>
              <a:rPr lang="en-US" dirty="0" err="1"/>
              <a:t>nước</a:t>
            </a:r>
            <a:r>
              <a:rPr lang="en-US" dirty="0"/>
              <a:t> </a:t>
            </a:r>
            <a:r>
              <a:rPr lang="en-US" dirty="0" err="1"/>
              <a:t>ngoài</a:t>
            </a:r>
            <a:endParaRPr lang="en-US" dirty="0"/>
          </a:p>
        </p:txBody>
      </p:sp>
    </p:spTree>
    <p:extLst>
      <p:ext uri="{BB962C8B-B14F-4D97-AF65-F5344CB8AC3E}">
        <p14:creationId xmlns:p14="http://schemas.microsoft.com/office/powerpoint/2010/main" val="106095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7155-8096-4CD6-98BF-A309761B1A37}"/>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2. THIẾT KẾ &amp; XÂY DỰNG WEBSITE</a:t>
            </a:r>
            <a:endParaRPr lang="en-US" dirty="0"/>
          </a:p>
        </p:txBody>
      </p:sp>
      <p:sp>
        <p:nvSpPr>
          <p:cNvPr id="3" name="Content Placeholder 2">
            <a:extLst>
              <a:ext uri="{FF2B5EF4-FFF2-40B4-BE49-F238E27FC236}">
                <a16:creationId xmlns:a16="http://schemas.microsoft.com/office/drawing/2014/main" id="{868B30CE-5991-4AE8-8C62-BC8BC42CE641}"/>
              </a:ext>
            </a:extLst>
          </p:cNvPr>
          <p:cNvSpPr>
            <a:spLocks noGrp="1"/>
          </p:cNvSpPr>
          <p:nvPr>
            <p:ph idx="1"/>
          </p:nvPr>
        </p:nvSpPr>
        <p:spPr/>
        <p:txBody>
          <a:bodyPr/>
          <a:lstStyle/>
          <a:p>
            <a:r>
              <a:rPr lang="en-US" dirty="0" err="1"/>
              <a:t>Các</a:t>
            </a:r>
            <a:r>
              <a:rPr lang="en-US" dirty="0"/>
              <a:t> </a:t>
            </a:r>
            <a:r>
              <a:rPr lang="en-US" dirty="0" err="1"/>
              <a:t>chức</a:t>
            </a:r>
            <a:r>
              <a:rPr lang="en-US" dirty="0"/>
              <a:t> </a:t>
            </a:r>
            <a:r>
              <a:rPr lang="en-US" dirty="0" err="1"/>
              <a:t>năng</a:t>
            </a:r>
            <a:r>
              <a:rPr lang="en-US" dirty="0"/>
              <a:t> </a:t>
            </a:r>
            <a:r>
              <a:rPr lang="en-US" dirty="0" err="1"/>
              <a:t>bổ</a:t>
            </a:r>
            <a:r>
              <a:rPr lang="en-US" dirty="0"/>
              <a:t> sung</a:t>
            </a:r>
          </a:p>
          <a:p>
            <a:pPr lvl="1"/>
            <a:r>
              <a:rPr lang="en-US" dirty="0" err="1"/>
              <a:t>Diễn</a:t>
            </a:r>
            <a:r>
              <a:rPr lang="en-US" dirty="0"/>
              <a:t> </a:t>
            </a:r>
            <a:r>
              <a:rPr lang="en-US" dirty="0" err="1"/>
              <a:t>đàn</a:t>
            </a:r>
            <a:r>
              <a:rPr lang="en-US" dirty="0"/>
              <a:t> (Forum)</a:t>
            </a:r>
          </a:p>
          <a:p>
            <a:pPr lvl="1"/>
            <a:r>
              <a:rPr lang="en-US" dirty="0" err="1"/>
              <a:t>Đăng</a:t>
            </a:r>
            <a:r>
              <a:rPr lang="en-US" dirty="0"/>
              <a:t> </a:t>
            </a:r>
            <a:r>
              <a:rPr lang="en-US" dirty="0" err="1"/>
              <a:t>ký</a:t>
            </a:r>
            <a:r>
              <a:rPr lang="en-US" dirty="0"/>
              <a:t> </a:t>
            </a:r>
            <a:r>
              <a:rPr lang="en-US" dirty="0" err="1"/>
              <a:t>nhận</a:t>
            </a:r>
            <a:r>
              <a:rPr lang="en-US" dirty="0"/>
              <a:t> </a:t>
            </a:r>
            <a:r>
              <a:rPr lang="en-US" dirty="0" err="1"/>
              <a:t>bản</a:t>
            </a:r>
            <a:r>
              <a:rPr lang="en-US" dirty="0"/>
              <a:t> tin (</a:t>
            </a:r>
            <a:r>
              <a:rPr lang="en-US" dirty="0" err="1"/>
              <a:t>NewsLetter</a:t>
            </a:r>
            <a:r>
              <a:rPr lang="en-US" dirty="0"/>
              <a:t>)</a:t>
            </a:r>
          </a:p>
          <a:p>
            <a:pPr lvl="1"/>
            <a:r>
              <a:rPr lang="en-US" dirty="0" err="1"/>
              <a:t>Thông</a:t>
            </a:r>
            <a:r>
              <a:rPr lang="en-US" dirty="0"/>
              <a:t> </a:t>
            </a:r>
            <a:r>
              <a:rPr lang="en-US" dirty="0" err="1"/>
              <a:t>báo</a:t>
            </a:r>
            <a:r>
              <a:rPr lang="en-US" dirty="0"/>
              <a:t>, tin </a:t>
            </a:r>
            <a:r>
              <a:rPr lang="en-US" dirty="0" err="1"/>
              <a:t>tức</a:t>
            </a:r>
            <a:r>
              <a:rPr lang="en-US" dirty="0"/>
              <a:t> </a:t>
            </a:r>
            <a:r>
              <a:rPr lang="en-US" dirty="0" err="1"/>
              <a:t>mới</a:t>
            </a:r>
            <a:r>
              <a:rPr lang="en-US" dirty="0"/>
              <a:t> (News Feed)</a:t>
            </a:r>
          </a:p>
          <a:p>
            <a:pPr lvl="1"/>
            <a:r>
              <a:rPr lang="en-US" dirty="0" err="1"/>
              <a:t>Giỏ</a:t>
            </a:r>
            <a:r>
              <a:rPr lang="en-US" dirty="0"/>
              <a:t> </a:t>
            </a:r>
            <a:r>
              <a:rPr lang="en-US" dirty="0" err="1"/>
              <a:t>mua</a:t>
            </a:r>
            <a:r>
              <a:rPr lang="en-US" dirty="0"/>
              <a:t> </a:t>
            </a:r>
            <a:r>
              <a:rPr lang="en-US" dirty="0" err="1"/>
              <a:t>hàng</a:t>
            </a:r>
            <a:r>
              <a:rPr lang="en-US" dirty="0"/>
              <a:t> (Shopping Cart)</a:t>
            </a:r>
          </a:p>
          <a:p>
            <a:pPr lvl="1"/>
            <a:r>
              <a:rPr lang="en-US" dirty="0" err="1"/>
              <a:t>Tải</a:t>
            </a:r>
            <a:r>
              <a:rPr lang="en-US" dirty="0"/>
              <a:t> </a:t>
            </a:r>
            <a:r>
              <a:rPr lang="en-US" dirty="0" err="1"/>
              <a:t>miễn</a:t>
            </a:r>
            <a:r>
              <a:rPr lang="en-US" dirty="0"/>
              <a:t> </a:t>
            </a:r>
            <a:r>
              <a:rPr lang="en-US" dirty="0" err="1"/>
              <a:t>phí</a:t>
            </a:r>
            <a:r>
              <a:rPr lang="en-US" dirty="0"/>
              <a:t> (Free Download)</a:t>
            </a:r>
          </a:p>
          <a:p>
            <a:pPr lvl="1"/>
            <a:r>
              <a:rPr lang="en-US" dirty="0" err="1"/>
              <a:t>Thành</a:t>
            </a:r>
            <a:r>
              <a:rPr lang="en-US" dirty="0"/>
              <a:t> </a:t>
            </a:r>
            <a:r>
              <a:rPr lang="en-US" dirty="0" err="1"/>
              <a:t>viên</a:t>
            </a:r>
            <a:r>
              <a:rPr lang="en-US" dirty="0"/>
              <a:t> (Member)</a:t>
            </a:r>
          </a:p>
        </p:txBody>
      </p:sp>
    </p:spTree>
    <p:extLst>
      <p:ext uri="{BB962C8B-B14F-4D97-AF65-F5344CB8AC3E}">
        <p14:creationId xmlns:p14="http://schemas.microsoft.com/office/powerpoint/2010/main" val="1249782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E7155-8096-4CD6-98BF-A309761B1A37}"/>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2. THIẾT KẾ &amp; XÂY DỰNG WEBSITE</a:t>
            </a:r>
            <a:endParaRPr lang="en-US" dirty="0"/>
          </a:p>
        </p:txBody>
      </p:sp>
      <p:sp>
        <p:nvSpPr>
          <p:cNvPr id="3" name="Content Placeholder 2">
            <a:extLst>
              <a:ext uri="{FF2B5EF4-FFF2-40B4-BE49-F238E27FC236}">
                <a16:creationId xmlns:a16="http://schemas.microsoft.com/office/drawing/2014/main" id="{868B30CE-5991-4AE8-8C62-BC8BC42CE641}"/>
              </a:ext>
            </a:extLst>
          </p:cNvPr>
          <p:cNvSpPr>
            <a:spLocks noGrp="1"/>
          </p:cNvSpPr>
          <p:nvPr>
            <p:ph idx="1"/>
          </p:nvPr>
        </p:nvSpPr>
        <p:spPr/>
        <p:txBody>
          <a:bodyPr/>
          <a:lstStyle/>
          <a:p>
            <a:r>
              <a:rPr lang="en-US" dirty="0" err="1"/>
              <a:t>Các</a:t>
            </a:r>
            <a:r>
              <a:rPr lang="en-US" dirty="0"/>
              <a:t> </a:t>
            </a:r>
            <a:r>
              <a:rPr lang="en-US" dirty="0" err="1"/>
              <a:t>kiểu</a:t>
            </a:r>
            <a:r>
              <a:rPr lang="en-US" dirty="0"/>
              <a:t> </a:t>
            </a:r>
            <a:r>
              <a:rPr lang="en-US" dirty="0" err="1"/>
              <a:t>cấu</a:t>
            </a:r>
            <a:r>
              <a:rPr lang="en-US" dirty="0"/>
              <a:t> </a:t>
            </a:r>
            <a:r>
              <a:rPr lang="en-US" dirty="0" err="1"/>
              <a:t>trúc</a:t>
            </a:r>
            <a:r>
              <a:rPr lang="en-US" dirty="0"/>
              <a:t> </a:t>
            </a:r>
            <a:r>
              <a:rPr lang="en-US" dirty="0" err="1"/>
              <a:t>thiết</a:t>
            </a:r>
            <a:r>
              <a:rPr lang="en-US" dirty="0"/>
              <a:t> </a:t>
            </a:r>
            <a:r>
              <a:rPr lang="en-US" dirty="0" err="1"/>
              <a:t>kế</a:t>
            </a:r>
            <a:r>
              <a:rPr lang="en-US" dirty="0"/>
              <a:t> (</a:t>
            </a:r>
            <a:r>
              <a:rPr lang="en-US" dirty="0" err="1"/>
              <a:t>sơ</a:t>
            </a:r>
            <a:r>
              <a:rPr lang="en-US" dirty="0"/>
              <a:t> </a:t>
            </a:r>
            <a:r>
              <a:rPr lang="en-US" dirty="0" err="1"/>
              <a:t>đồ</a:t>
            </a:r>
            <a:r>
              <a:rPr lang="en-US" dirty="0"/>
              <a:t> </a:t>
            </a:r>
            <a:r>
              <a:rPr lang="en-US" dirty="0" err="1"/>
              <a:t>bố</a:t>
            </a:r>
            <a:r>
              <a:rPr lang="en-US" dirty="0"/>
              <a:t> </a:t>
            </a:r>
            <a:r>
              <a:rPr lang="en-US" dirty="0" err="1"/>
              <a:t>trí</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nội</a:t>
            </a:r>
            <a:r>
              <a:rPr lang="en-US" dirty="0"/>
              <a:t> dung)</a:t>
            </a:r>
          </a:p>
          <a:p>
            <a:pPr lvl="1"/>
            <a:r>
              <a:rPr lang="en-US" altLang="en-US" dirty="0" err="1"/>
              <a:t>Cấu</a:t>
            </a:r>
            <a:r>
              <a:rPr lang="en-US" altLang="en-US" dirty="0"/>
              <a:t> </a:t>
            </a:r>
            <a:r>
              <a:rPr lang="en-US" altLang="en-US" dirty="0" err="1"/>
              <a:t>trúc</a:t>
            </a:r>
            <a:r>
              <a:rPr lang="en-US" altLang="en-US" dirty="0"/>
              <a:t> </a:t>
            </a:r>
            <a:r>
              <a:rPr lang="en-US" altLang="en-US" dirty="0" err="1"/>
              <a:t>nối</a:t>
            </a:r>
            <a:r>
              <a:rPr lang="en-US" altLang="en-US" dirty="0"/>
              <a:t> </a:t>
            </a:r>
            <a:r>
              <a:rPr lang="en-US" altLang="en-US" dirty="0" err="1"/>
              <a:t>tiếp</a:t>
            </a:r>
            <a:r>
              <a:rPr lang="en-US" altLang="en-US" dirty="0"/>
              <a:t> (Sequence)</a:t>
            </a:r>
          </a:p>
          <a:p>
            <a:pPr lvl="1"/>
            <a:r>
              <a:rPr lang="en-US" altLang="en-US" sz="2800" dirty="0" err="1"/>
              <a:t>Cấu</a:t>
            </a:r>
            <a:r>
              <a:rPr lang="en-US" altLang="en-US" sz="2800" dirty="0"/>
              <a:t> </a:t>
            </a:r>
            <a:r>
              <a:rPr lang="en-US" altLang="en-US" sz="2800" dirty="0" err="1"/>
              <a:t>trúc</a:t>
            </a:r>
            <a:r>
              <a:rPr lang="en-US" altLang="en-US" sz="2800" dirty="0"/>
              <a:t> </a:t>
            </a:r>
            <a:r>
              <a:rPr lang="en-US" altLang="en-US" sz="2800" dirty="0" err="1"/>
              <a:t>phân</a:t>
            </a:r>
            <a:r>
              <a:rPr lang="en-US" altLang="en-US" sz="2800" dirty="0"/>
              <a:t> </a:t>
            </a:r>
            <a:r>
              <a:rPr lang="en-US" altLang="en-US" sz="2800" dirty="0" err="1"/>
              <a:t>cấp</a:t>
            </a:r>
            <a:r>
              <a:rPr lang="en-US" altLang="en-US" sz="2800" dirty="0"/>
              <a:t> (Hierarchy)</a:t>
            </a:r>
          </a:p>
          <a:p>
            <a:pPr lvl="1"/>
            <a:r>
              <a:rPr lang="en-US" altLang="en-US" sz="2800" dirty="0" err="1"/>
              <a:t>Cấu</a:t>
            </a:r>
            <a:r>
              <a:rPr lang="en-US" altLang="en-US" sz="2800" dirty="0"/>
              <a:t> </a:t>
            </a:r>
            <a:r>
              <a:rPr lang="en-US" altLang="en-US" sz="2800" dirty="0" err="1"/>
              <a:t>trúc</a:t>
            </a:r>
            <a:r>
              <a:rPr lang="en-US" altLang="en-US" sz="2800" dirty="0"/>
              <a:t> ô </a:t>
            </a:r>
            <a:r>
              <a:rPr lang="en-US" altLang="en-US" sz="2800" dirty="0" err="1"/>
              <a:t>lưới</a:t>
            </a:r>
            <a:r>
              <a:rPr lang="en-US" altLang="en-US" sz="2800" dirty="0"/>
              <a:t> (Grid)</a:t>
            </a:r>
          </a:p>
          <a:p>
            <a:pPr lvl="1"/>
            <a:r>
              <a:rPr lang="en-US" altLang="en-US" sz="2800" dirty="0" err="1"/>
              <a:t>Cấu</a:t>
            </a:r>
            <a:r>
              <a:rPr lang="en-US" altLang="en-US" sz="2800" dirty="0"/>
              <a:t> </a:t>
            </a:r>
            <a:r>
              <a:rPr lang="en-US" altLang="en-US" sz="2800" dirty="0" err="1"/>
              <a:t>trúc</a:t>
            </a:r>
            <a:r>
              <a:rPr lang="en-US" altLang="en-US" sz="2800" dirty="0"/>
              <a:t> </a:t>
            </a:r>
            <a:r>
              <a:rPr lang="en-US" altLang="en-US" sz="2800" dirty="0" err="1"/>
              <a:t>mạng</a:t>
            </a:r>
            <a:r>
              <a:rPr lang="en-US" altLang="en-US" sz="2800" dirty="0"/>
              <a:t> </a:t>
            </a:r>
            <a:r>
              <a:rPr lang="en-US" altLang="en-US" sz="2800" dirty="0" err="1"/>
              <a:t>nhện</a:t>
            </a:r>
            <a:r>
              <a:rPr lang="en-US" altLang="en-US" sz="2800" dirty="0"/>
              <a:t> (Web) </a:t>
            </a:r>
          </a:p>
        </p:txBody>
      </p:sp>
    </p:spTree>
    <p:extLst>
      <p:ext uri="{BB962C8B-B14F-4D97-AF65-F5344CB8AC3E}">
        <p14:creationId xmlns:p14="http://schemas.microsoft.com/office/powerpoint/2010/main" val="2867299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80CC-DCB6-460E-BEB3-FC80020B77C2}"/>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2. THIẾT KẾ &amp; XÂY DỰNG WEBSITE</a:t>
            </a:r>
          </a:p>
        </p:txBody>
      </p:sp>
      <p:sp>
        <p:nvSpPr>
          <p:cNvPr id="3" name="Content Placeholder 2">
            <a:extLst>
              <a:ext uri="{FF2B5EF4-FFF2-40B4-BE49-F238E27FC236}">
                <a16:creationId xmlns:a16="http://schemas.microsoft.com/office/drawing/2014/main" id="{81B01EA3-8EA0-46D5-A908-518DACAB38A8}"/>
              </a:ext>
            </a:extLst>
          </p:cNvPr>
          <p:cNvSpPr>
            <a:spLocks noGrp="1"/>
          </p:cNvSpPr>
          <p:nvPr>
            <p:ph idx="1"/>
          </p:nvPr>
        </p:nvSpPr>
        <p:spPr/>
        <p:txBody>
          <a:bodyPr>
            <a:normAutofit/>
          </a:bodyPr>
          <a:lstStyle/>
          <a:p>
            <a:r>
              <a:rPr lang="en-US" dirty="0" err="1"/>
              <a:t>Tổ</a:t>
            </a:r>
            <a:r>
              <a:rPr lang="en-US" dirty="0"/>
              <a:t> </a:t>
            </a:r>
            <a:r>
              <a:rPr lang="en-US" dirty="0" err="1"/>
              <a:t>chức</a:t>
            </a:r>
            <a:r>
              <a:rPr lang="en-US" dirty="0"/>
              <a:t> </a:t>
            </a:r>
            <a:r>
              <a:rPr lang="en-US" dirty="0" err="1"/>
              <a:t>nội</a:t>
            </a:r>
            <a:r>
              <a:rPr lang="en-US" dirty="0"/>
              <a:t> dung:</a:t>
            </a:r>
          </a:p>
          <a:p>
            <a:pPr lvl="1"/>
            <a:r>
              <a:rPr lang="en-US" dirty="0" err="1"/>
              <a:t>Xác</a:t>
            </a:r>
            <a:r>
              <a:rPr lang="en-US" dirty="0"/>
              <a:t> </a:t>
            </a:r>
            <a:r>
              <a:rPr lang="en-US" dirty="0" err="1"/>
              <a:t>định</a:t>
            </a:r>
            <a:r>
              <a:rPr lang="en-US" dirty="0"/>
              <a:t> </a:t>
            </a:r>
            <a:r>
              <a:rPr lang="en-US" dirty="0" err="1"/>
              <a:t>rõ</a:t>
            </a:r>
            <a:r>
              <a:rPr lang="en-US" dirty="0"/>
              <a:t> </a:t>
            </a:r>
            <a:r>
              <a:rPr lang="en-US" dirty="0" err="1"/>
              <a:t>chủ</a:t>
            </a:r>
            <a:r>
              <a:rPr lang="en-US" dirty="0"/>
              <a:t> </a:t>
            </a:r>
            <a:r>
              <a:rPr lang="en-US" dirty="0" err="1"/>
              <a:t>đề</a:t>
            </a:r>
            <a:r>
              <a:rPr lang="en-US" dirty="0"/>
              <a:t> </a:t>
            </a:r>
            <a:r>
              <a:rPr lang="en-US" dirty="0" err="1"/>
              <a:t>và</a:t>
            </a:r>
            <a:r>
              <a:rPr lang="en-US" dirty="0"/>
              <a:t> </a:t>
            </a:r>
            <a:r>
              <a:rPr lang="en-US" dirty="0" err="1"/>
              <a:t>nội</a:t>
            </a:r>
            <a:r>
              <a:rPr lang="en-US" dirty="0"/>
              <a:t> dung </a:t>
            </a:r>
            <a:r>
              <a:rPr lang="en-US" dirty="0" err="1"/>
              <a:t>chính</a:t>
            </a:r>
            <a:r>
              <a:rPr lang="en-US" dirty="0"/>
              <a:t> </a:t>
            </a:r>
            <a:r>
              <a:rPr lang="en-US" dirty="0" err="1"/>
              <a:t>của</a:t>
            </a:r>
            <a:r>
              <a:rPr lang="en-US" dirty="0"/>
              <a:t> website</a:t>
            </a:r>
          </a:p>
          <a:p>
            <a:pPr lvl="1"/>
            <a:r>
              <a:rPr lang="en-US" dirty="0" err="1"/>
              <a:t>Xác</a:t>
            </a:r>
            <a:r>
              <a:rPr lang="en-US" dirty="0"/>
              <a:t> </a:t>
            </a:r>
            <a:r>
              <a:rPr lang="en-US" dirty="0" err="1"/>
              <a:t>định</a:t>
            </a:r>
            <a:r>
              <a:rPr lang="en-US" dirty="0"/>
              <a:t> </a:t>
            </a:r>
            <a:r>
              <a:rPr lang="en-US" dirty="0" err="1"/>
              <a:t>các</a:t>
            </a:r>
            <a:r>
              <a:rPr lang="en-US" dirty="0"/>
              <a:t> </a:t>
            </a:r>
            <a:r>
              <a:rPr lang="en-US" dirty="0" err="1"/>
              <a:t>khối</a:t>
            </a:r>
            <a:r>
              <a:rPr lang="en-US" dirty="0"/>
              <a:t> </a:t>
            </a:r>
            <a:r>
              <a:rPr lang="en-US" dirty="0" err="1"/>
              <a:t>thông</a:t>
            </a:r>
            <a:r>
              <a:rPr lang="en-US" dirty="0"/>
              <a:t> tin </a:t>
            </a:r>
            <a:r>
              <a:rPr lang="en-US" dirty="0" err="1"/>
              <a:t>chủ</a:t>
            </a:r>
            <a:r>
              <a:rPr lang="en-US" dirty="0"/>
              <a:t> </a:t>
            </a:r>
            <a:r>
              <a:rPr lang="en-US" dirty="0" err="1"/>
              <a:t>yếu</a:t>
            </a:r>
            <a:r>
              <a:rPr lang="en-US" dirty="0"/>
              <a:t> </a:t>
            </a:r>
            <a:r>
              <a:rPr lang="en-US" dirty="0" err="1"/>
              <a:t>mà</a:t>
            </a:r>
            <a:r>
              <a:rPr lang="en-US" dirty="0"/>
              <a:t> website </a:t>
            </a:r>
            <a:r>
              <a:rPr lang="en-US" dirty="0" err="1"/>
              <a:t>sẽ</a:t>
            </a:r>
            <a:r>
              <a:rPr lang="en-US" dirty="0"/>
              <a:t> </a:t>
            </a:r>
            <a:r>
              <a:rPr lang="en-US" dirty="0" err="1"/>
              <a:t>cung</a:t>
            </a:r>
            <a:r>
              <a:rPr lang="en-US" dirty="0"/>
              <a:t> </a:t>
            </a:r>
            <a:r>
              <a:rPr lang="en-US" dirty="0" err="1"/>
              <a:t>cấp</a:t>
            </a:r>
            <a:endParaRPr lang="en-US" dirty="0"/>
          </a:p>
          <a:p>
            <a:pPr lvl="1"/>
            <a:r>
              <a:rPr lang="en-US" altLang="en-US" dirty="0"/>
              <a:t>Chia </a:t>
            </a:r>
            <a:r>
              <a:rPr lang="en-US" altLang="en-US" dirty="0" err="1"/>
              <a:t>nhỏ</a:t>
            </a:r>
            <a:r>
              <a:rPr lang="en-US" altLang="en-US" dirty="0"/>
              <a:t> </a:t>
            </a:r>
            <a:r>
              <a:rPr lang="en-US" altLang="en-US" dirty="0" err="1"/>
              <a:t>các</a:t>
            </a:r>
            <a:r>
              <a:rPr lang="en-US" altLang="en-US" dirty="0"/>
              <a:t> </a:t>
            </a:r>
            <a:r>
              <a:rPr lang="en-US" altLang="en-US" dirty="0" err="1"/>
              <a:t>khối</a:t>
            </a:r>
            <a:r>
              <a:rPr lang="en-US" altLang="en-US" dirty="0"/>
              <a:t> </a:t>
            </a:r>
            <a:r>
              <a:rPr lang="en-US" altLang="en-US" dirty="0" err="1"/>
              <a:t>thông</a:t>
            </a:r>
            <a:r>
              <a:rPr lang="en-US" altLang="en-US" dirty="0"/>
              <a:t> tin </a:t>
            </a:r>
            <a:r>
              <a:rPr lang="en-US" altLang="en-US" dirty="0" err="1"/>
              <a:t>lớn</a:t>
            </a:r>
            <a:endParaRPr lang="en-US" altLang="en-US" dirty="0"/>
          </a:p>
          <a:p>
            <a:pPr lvl="1"/>
            <a:r>
              <a:rPr lang="en-US" altLang="en-US" dirty="0" err="1"/>
              <a:t>Thiết</a:t>
            </a:r>
            <a:r>
              <a:rPr lang="en-US" altLang="en-US" dirty="0"/>
              <a:t> </a:t>
            </a:r>
            <a:r>
              <a:rPr lang="en-US" altLang="en-US" dirty="0" err="1"/>
              <a:t>lập</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phân</a:t>
            </a:r>
            <a:r>
              <a:rPr lang="en-US" altLang="en-US" dirty="0"/>
              <a:t> </a:t>
            </a:r>
            <a:r>
              <a:rPr lang="en-US" altLang="en-US" dirty="0" err="1"/>
              <a:t>cấp</a:t>
            </a:r>
            <a:r>
              <a:rPr lang="en-US" altLang="en-US" dirty="0"/>
              <a:t> </a:t>
            </a:r>
            <a:r>
              <a:rPr lang="en-US" altLang="en-US" dirty="0" err="1"/>
              <a:t>thông</a:t>
            </a:r>
            <a:r>
              <a:rPr lang="en-US" altLang="en-US" dirty="0"/>
              <a:t> tin</a:t>
            </a:r>
          </a:p>
          <a:p>
            <a:pPr lvl="1"/>
            <a:r>
              <a:rPr lang="en-US" altLang="en-US" dirty="0" err="1"/>
              <a:t>Tạo</a:t>
            </a:r>
            <a:r>
              <a:rPr lang="en-US" altLang="en-US" dirty="0"/>
              <a:t> </a:t>
            </a:r>
            <a:r>
              <a:rPr lang="en-US" altLang="en-US" dirty="0" err="1"/>
              <a:t>mối</a:t>
            </a:r>
            <a:r>
              <a:rPr lang="en-US" altLang="en-US" dirty="0"/>
              <a:t> </a:t>
            </a:r>
            <a:r>
              <a:rPr lang="en-US" altLang="en-US" dirty="0" err="1"/>
              <a:t>quan</a:t>
            </a:r>
            <a:r>
              <a:rPr lang="en-US" altLang="en-US" dirty="0"/>
              <a:t> </a:t>
            </a:r>
            <a:r>
              <a:rPr lang="en-US" altLang="en-US" dirty="0" err="1"/>
              <a:t>hệ</a:t>
            </a:r>
            <a:r>
              <a:rPr lang="en-US" altLang="en-US" dirty="0"/>
              <a:t> </a:t>
            </a:r>
            <a:r>
              <a:rPr lang="en-US" altLang="en-US" dirty="0" err="1"/>
              <a:t>giữa</a:t>
            </a:r>
            <a:r>
              <a:rPr lang="en-US" altLang="en-US" dirty="0"/>
              <a:t> </a:t>
            </a:r>
            <a:r>
              <a:rPr lang="en-US" altLang="en-US" dirty="0" err="1"/>
              <a:t>các</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phân</a:t>
            </a:r>
            <a:r>
              <a:rPr lang="en-US" altLang="en-US" dirty="0"/>
              <a:t> </a:t>
            </a:r>
            <a:r>
              <a:rPr lang="en-US" altLang="en-US" dirty="0" err="1"/>
              <a:t>cấp</a:t>
            </a:r>
            <a:r>
              <a:rPr lang="en-US" altLang="en-US" dirty="0"/>
              <a:t> </a:t>
            </a:r>
            <a:r>
              <a:rPr lang="en-US" altLang="en-US" dirty="0" err="1"/>
              <a:t>thông</a:t>
            </a:r>
            <a:r>
              <a:rPr lang="en-US" altLang="en-US" dirty="0"/>
              <a:t> tin</a:t>
            </a:r>
          </a:p>
        </p:txBody>
      </p:sp>
    </p:spTree>
    <p:extLst>
      <p:ext uri="{BB962C8B-B14F-4D97-AF65-F5344CB8AC3E}">
        <p14:creationId xmlns:p14="http://schemas.microsoft.com/office/powerpoint/2010/main" val="4273685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FAD3E606-B9B3-4103-B987-C9B85FBD935C}"/>
              </a:ext>
            </a:extLst>
          </p:cNvPr>
          <p:cNvSpPr>
            <a:spLocks noGrp="1"/>
          </p:cNvSpPr>
          <p:nvPr>
            <p:ph type="dt" sz="quarter" idx="10"/>
          </p:nvPr>
        </p:nvSpPr>
        <p:spPr/>
        <p:txBody>
          <a:bodyPr/>
          <a:lstStyle/>
          <a:p>
            <a:pPr>
              <a:defRPr/>
            </a:pPr>
            <a:fld id="{32A75C52-AF01-45E6-B876-69B7704F874F}" type="datetime1">
              <a:rPr lang="en-US"/>
              <a:pPr>
                <a:defRPr/>
              </a:pPr>
              <a:t>8/8/2022</a:t>
            </a:fld>
            <a:endParaRPr lang="en-US"/>
          </a:p>
        </p:txBody>
      </p:sp>
      <p:sp>
        <p:nvSpPr>
          <p:cNvPr id="6" name="Footer Placeholder 4">
            <a:extLst>
              <a:ext uri="{FF2B5EF4-FFF2-40B4-BE49-F238E27FC236}">
                <a16:creationId xmlns:a16="http://schemas.microsoft.com/office/drawing/2014/main" id="{71012DCA-BF8B-45D7-BF8C-D3192A038789}"/>
              </a:ext>
            </a:extLst>
          </p:cNvPr>
          <p:cNvSpPr>
            <a:spLocks noGrp="1"/>
          </p:cNvSpPr>
          <p:nvPr>
            <p:ph type="ftr" sz="quarter" idx="11"/>
          </p:nvPr>
        </p:nvSpPr>
        <p:spPr/>
        <p:txBody>
          <a:bodyPr/>
          <a:lstStyle/>
          <a:p>
            <a:pPr>
              <a:defRPr/>
            </a:pPr>
            <a:r>
              <a:rPr lang="en-US"/>
              <a:t>Bộ môn CNTT - Khoa HTTT Kinh tế và TMĐT</a:t>
            </a:r>
          </a:p>
        </p:txBody>
      </p:sp>
      <p:sp>
        <p:nvSpPr>
          <p:cNvPr id="58372" name="AutoShape 2">
            <a:extLst>
              <a:ext uri="{FF2B5EF4-FFF2-40B4-BE49-F238E27FC236}">
                <a16:creationId xmlns:a16="http://schemas.microsoft.com/office/drawing/2014/main" id="{91C2F0C3-597F-4C4B-BBDC-E345813C0617}"/>
              </a:ext>
            </a:extLst>
          </p:cNvPr>
          <p:cNvSpPr>
            <a:spLocks noGrp="1"/>
          </p:cNvSpPr>
          <p:nvPr>
            <p:ph type="title"/>
          </p:nvPr>
        </p:nvSpPr>
        <p:spPr/>
        <p:txBody>
          <a:bodyPr/>
          <a:lstStyle/>
          <a:p>
            <a:pPr eaLnBrk="1" hangingPunct="1"/>
            <a:r>
              <a:rPr lang="en-US" altLang="en-US" sz="4000"/>
              <a:t>a. Cấu trúc nối tiếp (Sequence)</a:t>
            </a:r>
          </a:p>
        </p:txBody>
      </p:sp>
      <p:pic>
        <p:nvPicPr>
          <p:cNvPr id="58373" name="Picture 3" descr="Diagram of simple sequence of pages">
            <a:extLst>
              <a:ext uri="{FF2B5EF4-FFF2-40B4-BE49-F238E27FC236}">
                <a16:creationId xmlns:a16="http://schemas.microsoft.com/office/drawing/2014/main" id="{109C27A9-B342-4EDF-8C84-40777B77E0E1}"/>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14600" y="1447800"/>
            <a:ext cx="7086600" cy="1371600"/>
          </a:xfrm>
        </p:spPr>
      </p:pic>
      <p:sp>
        <p:nvSpPr>
          <p:cNvPr id="58374" name="Rectangle 5">
            <a:extLst>
              <a:ext uri="{FF2B5EF4-FFF2-40B4-BE49-F238E27FC236}">
                <a16:creationId xmlns:a16="http://schemas.microsoft.com/office/drawing/2014/main" id="{16EC4D91-97FF-4B11-A6F7-77CBA4A35764}"/>
              </a:ext>
            </a:extLst>
          </p:cNvPr>
          <p:cNvSpPr>
            <a:spLocks noChangeArrowheads="1"/>
          </p:cNvSpPr>
          <p:nvPr/>
        </p:nvSpPr>
        <p:spPr bwMode="auto">
          <a:xfrm>
            <a:off x="2057400" y="3200400"/>
            <a:ext cx="842168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buClr>
                <a:schemeClr val="tx1"/>
              </a:buClr>
              <a:buSzPct val="75000"/>
              <a:buFont typeface="Wingdings" panose="05000000000000000000" pitchFamily="2" charset="2"/>
              <a:buChar char="l"/>
            </a:pPr>
            <a:r>
              <a:rPr lang="en-US" altLang="en-US" sz="2800">
                <a:latin typeface="Calibri" panose="020F0502020204030204" pitchFamily="34" charset="0"/>
              </a:rPr>
              <a:t>Thể hiển thị thông tin một cách tuần tự, tiếp nối nhau như một bản tường thuật, theo thời gian</a:t>
            </a:r>
          </a:p>
          <a:p>
            <a:pPr eaLnBrk="1" hangingPunct="1">
              <a:buClr>
                <a:schemeClr val="tx1"/>
              </a:buClr>
              <a:buSzPct val="75000"/>
              <a:buFont typeface="Wingdings" panose="05000000000000000000" pitchFamily="2" charset="2"/>
              <a:buChar char="l"/>
            </a:pPr>
            <a:r>
              <a:rPr lang="en-US" altLang="en-US" sz="2800">
                <a:latin typeface="Calibri" panose="020F0502020204030204" pitchFamily="34" charset="0"/>
              </a:rPr>
              <a:t>Ví dụ như một chuỗi logic các chủ đề được phát triển từ tổng quát đến cụ thể, hoặc cũng có thể theo thứ tự abc, như các chỉ số, tự điển bách khoa, từ điển thuật </a:t>
            </a:r>
            <a:r>
              <a:rPr lang="en-US" altLang="zh-TW" sz="2800">
                <a:latin typeface="Calibri" panose="020F0502020204030204" pitchFamily="34" charset="0"/>
              </a:rPr>
              <a:t>ngữ</a:t>
            </a:r>
            <a:endParaRPr lang="en-US" altLang="en-US" sz="2800">
              <a:latin typeface="Calibri" panose="020F0502020204030204" pitchFamily="34" charset="0"/>
            </a:endParaRPr>
          </a:p>
        </p:txBody>
      </p:sp>
      <p:sp>
        <p:nvSpPr>
          <p:cNvPr id="58375" name="Slide Number Placeholder 6">
            <a:extLst>
              <a:ext uri="{FF2B5EF4-FFF2-40B4-BE49-F238E27FC236}">
                <a16:creationId xmlns:a16="http://schemas.microsoft.com/office/drawing/2014/main" id="{9A1619E0-2E30-4478-9723-3CDD7E2B2D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B6815353-EA7C-4DFD-811C-D1F99549C73F}" type="slidenum">
              <a:rPr lang="vi-VN" altLang="en-US" sz="1200">
                <a:solidFill>
                  <a:srgbClr val="898989"/>
                </a:solidFill>
              </a:rPr>
              <a:pPr>
                <a:spcBef>
                  <a:spcPct val="0"/>
                </a:spcBef>
                <a:buFontTx/>
                <a:buNone/>
              </a:pPr>
              <a:t>25</a:t>
            </a:fld>
            <a:endParaRPr lang="vi-VN" altLang="en-US" sz="1200">
              <a:solidFill>
                <a:srgbClr val="898989"/>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2AFFFDB0-6FD5-4DEF-826E-58F5F46736D9}"/>
              </a:ext>
            </a:extLst>
          </p:cNvPr>
          <p:cNvSpPr>
            <a:spLocks noGrp="1"/>
          </p:cNvSpPr>
          <p:nvPr>
            <p:ph type="dt" sz="quarter" idx="10"/>
          </p:nvPr>
        </p:nvSpPr>
        <p:spPr/>
        <p:txBody>
          <a:bodyPr/>
          <a:lstStyle/>
          <a:p>
            <a:pPr>
              <a:defRPr/>
            </a:pPr>
            <a:fld id="{4491FE71-6B30-4F92-A31C-20ECD5402EE0}" type="datetime1">
              <a:rPr lang="en-US"/>
              <a:pPr>
                <a:defRPr/>
              </a:pPr>
              <a:t>8/8/2022</a:t>
            </a:fld>
            <a:endParaRPr lang="en-US"/>
          </a:p>
        </p:txBody>
      </p:sp>
      <p:sp>
        <p:nvSpPr>
          <p:cNvPr id="6" name="Footer Placeholder 4">
            <a:extLst>
              <a:ext uri="{FF2B5EF4-FFF2-40B4-BE49-F238E27FC236}">
                <a16:creationId xmlns:a16="http://schemas.microsoft.com/office/drawing/2014/main" id="{A7CC7AA8-B2C7-41DC-B63F-B85817D61C42}"/>
              </a:ext>
            </a:extLst>
          </p:cNvPr>
          <p:cNvSpPr>
            <a:spLocks noGrp="1"/>
          </p:cNvSpPr>
          <p:nvPr>
            <p:ph type="ftr" sz="quarter" idx="11"/>
          </p:nvPr>
        </p:nvSpPr>
        <p:spPr/>
        <p:txBody>
          <a:bodyPr/>
          <a:lstStyle/>
          <a:p>
            <a:pPr>
              <a:defRPr/>
            </a:pPr>
            <a:r>
              <a:rPr lang="en-US"/>
              <a:t>Bộ môn CNTT - Khoa HTTT Kinh tế và TMĐT</a:t>
            </a:r>
          </a:p>
        </p:txBody>
      </p:sp>
      <p:sp>
        <p:nvSpPr>
          <p:cNvPr id="59396" name="AutoShape 2">
            <a:extLst>
              <a:ext uri="{FF2B5EF4-FFF2-40B4-BE49-F238E27FC236}">
                <a16:creationId xmlns:a16="http://schemas.microsoft.com/office/drawing/2014/main" id="{34B345A8-895A-4823-8331-8A335966C1CF}"/>
              </a:ext>
            </a:extLst>
          </p:cNvPr>
          <p:cNvSpPr>
            <a:spLocks noGrp="1"/>
          </p:cNvSpPr>
          <p:nvPr>
            <p:ph type="title"/>
          </p:nvPr>
        </p:nvSpPr>
        <p:spPr>
          <a:xfrm>
            <a:off x="1828800" y="228600"/>
            <a:ext cx="8534400" cy="1143000"/>
          </a:xfrm>
        </p:spPr>
        <p:txBody>
          <a:bodyPr/>
          <a:lstStyle/>
          <a:p>
            <a:pPr eaLnBrk="1" hangingPunct="1"/>
            <a:r>
              <a:rPr lang="en-US" altLang="en-US" sz="4000"/>
              <a:t>b. Cấu trúc phân cấp (Hierarchy)</a:t>
            </a:r>
          </a:p>
        </p:txBody>
      </p:sp>
      <p:sp>
        <p:nvSpPr>
          <p:cNvPr id="59397" name="Rectangle 4">
            <a:extLst>
              <a:ext uri="{FF2B5EF4-FFF2-40B4-BE49-F238E27FC236}">
                <a16:creationId xmlns:a16="http://schemas.microsoft.com/office/drawing/2014/main" id="{2DC2794D-AB26-4A09-8AAA-C0EF29C78B9E}"/>
              </a:ext>
            </a:extLst>
          </p:cNvPr>
          <p:cNvSpPr>
            <a:spLocks noGrp="1"/>
          </p:cNvSpPr>
          <p:nvPr>
            <p:ph type="body" idx="1"/>
          </p:nvPr>
        </p:nvSpPr>
        <p:spPr>
          <a:xfrm>
            <a:off x="2057400" y="1447800"/>
            <a:ext cx="4495800" cy="4953000"/>
          </a:xfrm>
        </p:spPr>
        <p:txBody>
          <a:bodyPr/>
          <a:lstStyle/>
          <a:p>
            <a:pPr eaLnBrk="1" hangingPunct="1">
              <a:lnSpc>
                <a:spcPct val="90000"/>
              </a:lnSpc>
            </a:pPr>
            <a:r>
              <a:rPr lang="en-US" altLang="en-US"/>
              <a:t>Là một trong những cách tốt nhất để tổ chức các khối thông tin phức hợp.</a:t>
            </a:r>
          </a:p>
          <a:p>
            <a:pPr eaLnBrk="1" hangingPunct="1">
              <a:lnSpc>
                <a:spcPct val="90000"/>
              </a:lnSpc>
            </a:pPr>
            <a:r>
              <a:rPr lang="en-US" altLang="en-US"/>
              <a:t>Cấu trúc phân cấp đặc biệt thích hợp cho các website vì các website luôn được thực hiện rẽ nhánh từ một trang chủ duy nhất.</a:t>
            </a:r>
          </a:p>
          <a:p>
            <a:pPr eaLnBrk="1" hangingPunct="1">
              <a:lnSpc>
                <a:spcPct val="90000"/>
              </a:lnSpc>
              <a:buFont typeface="Wingdings" panose="05000000000000000000" pitchFamily="2" charset="2"/>
              <a:buNone/>
            </a:pPr>
            <a:endParaRPr lang="en-US" altLang="en-US"/>
          </a:p>
        </p:txBody>
      </p:sp>
      <p:pic>
        <p:nvPicPr>
          <p:cNvPr id="59398" name="Picture 5" descr="Diagram of hierarchical site organization.">
            <a:extLst>
              <a:ext uri="{FF2B5EF4-FFF2-40B4-BE49-F238E27FC236}">
                <a16:creationId xmlns:a16="http://schemas.microsoft.com/office/drawing/2014/main" id="{CC327091-1D9A-4ACC-B4C0-88867578F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676400"/>
            <a:ext cx="3429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Slide Number Placeholder 6">
            <a:extLst>
              <a:ext uri="{FF2B5EF4-FFF2-40B4-BE49-F238E27FC236}">
                <a16:creationId xmlns:a16="http://schemas.microsoft.com/office/drawing/2014/main" id="{37C27BB6-D4BE-4F41-8F21-5D4554AF5FB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EED897F0-D87E-426F-B4B5-C946F95D36D4}" type="slidenum">
              <a:rPr lang="vi-VN" altLang="en-US" sz="1200">
                <a:solidFill>
                  <a:srgbClr val="898989"/>
                </a:solidFill>
              </a:rPr>
              <a:pPr>
                <a:spcBef>
                  <a:spcPct val="0"/>
                </a:spcBef>
                <a:buFontTx/>
                <a:buNone/>
              </a:pPr>
              <a:t>26</a:t>
            </a:fld>
            <a:endParaRPr lang="vi-VN" altLang="en-US" sz="1200">
              <a:solidFill>
                <a:srgbClr val="898989"/>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B2CA5-87D6-4958-B023-EAE951D7DBBE}"/>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2. THIẾT KẾ &amp; XÂY DỰNG WEBSITE</a:t>
            </a:r>
            <a:endParaRPr lang="en-US" dirty="0"/>
          </a:p>
        </p:txBody>
      </p:sp>
      <p:sp>
        <p:nvSpPr>
          <p:cNvPr id="3" name="Content Placeholder 2">
            <a:extLst>
              <a:ext uri="{FF2B5EF4-FFF2-40B4-BE49-F238E27FC236}">
                <a16:creationId xmlns:a16="http://schemas.microsoft.com/office/drawing/2014/main" id="{454714C5-A931-4B12-99B1-3FF4132550C4}"/>
              </a:ext>
            </a:extLst>
          </p:cNvPr>
          <p:cNvSpPr>
            <a:spLocks noGrp="1"/>
          </p:cNvSpPr>
          <p:nvPr>
            <p:ph idx="1"/>
          </p:nvPr>
        </p:nvSpPr>
        <p:spPr/>
        <p:txBody>
          <a:bodyPr/>
          <a:lstStyle/>
          <a:p>
            <a:r>
              <a:rPr lang="en-US" dirty="0" err="1"/>
              <a:t>Các</a:t>
            </a:r>
            <a:r>
              <a:rPr lang="en-US" dirty="0"/>
              <a:t> </a:t>
            </a:r>
            <a:r>
              <a:rPr lang="en-US" dirty="0" err="1"/>
              <a:t>thành</a:t>
            </a:r>
            <a:r>
              <a:rPr lang="en-US" dirty="0"/>
              <a:t> </a:t>
            </a:r>
            <a:r>
              <a:rPr lang="en-US" dirty="0" err="1"/>
              <a:t>phần</a:t>
            </a:r>
            <a:r>
              <a:rPr lang="en-US" dirty="0"/>
              <a:t> </a:t>
            </a:r>
            <a:r>
              <a:rPr lang="en-US" dirty="0" err="1"/>
              <a:t>nội</a:t>
            </a:r>
            <a:r>
              <a:rPr lang="en-US" dirty="0"/>
              <a:t> dung </a:t>
            </a:r>
            <a:r>
              <a:rPr lang="en-US" dirty="0" err="1"/>
              <a:t>cơ</a:t>
            </a:r>
            <a:r>
              <a:rPr lang="en-US" dirty="0"/>
              <a:t> </a:t>
            </a:r>
            <a:r>
              <a:rPr lang="en-US" dirty="0" err="1"/>
              <a:t>bản</a:t>
            </a:r>
            <a:r>
              <a:rPr lang="en-US" dirty="0"/>
              <a:t> </a:t>
            </a:r>
            <a:r>
              <a:rPr lang="en-US" dirty="0" err="1"/>
              <a:t>trong</a:t>
            </a:r>
            <a:r>
              <a:rPr lang="en-US" dirty="0"/>
              <a:t> </a:t>
            </a:r>
            <a:r>
              <a:rPr lang="en-US" dirty="0" err="1"/>
              <a:t>một</a:t>
            </a:r>
            <a:r>
              <a:rPr lang="en-US" dirty="0"/>
              <a:t> website</a:t>
            </a:r>
          </a:p>
          <a:p>
            <a:pPr lvl="1"/>
            <a:r>
              <a:rPr lang="en-US" dirty="0"/>
              <a:t>Trang </a:t>
            </a:r>
            <a:r>
              <a:rPr lang="en-US" dirty="0" err="1"/>
              <a:t>chủ</a:t>
            </a:r>
            <a:r>
              <a:rPr lang="en-US" dirty="0"/>
              <a:t> (Home page)</a:t>
            </a:r>
          </a:p>
          <a:p>
            <a:pPr lvl="1"/>
            <a:r>
              <a:rPr lang="en-US" dirty="0"/>
              <a:t>Trang </a:t>
            </a:r>
            <a:r>
              <a:rPr lang="en-US" dirty="0" err="1"/>
              <a:t>liên</a:t>
            </a:r>
            <a:r>
              <a:rPr lang="en-US" dirty="0"/>
              <a:t> </a:t>
            </a:r>
            <a:r>
              <a:rPr lang="en-US" dirty="0" err="1"/>
              <a:t>hệ</a:t>
            </a:r>
            <a:r>
              <a:rPr lang="en-US" dirty="0"/>
              <a:t> (Contact us)</a:t>
            </a:r>
          </a:p>
          <a:p>
            <a:pPr lvl="1"/>
            <a:r>
              <a:rPr lang="en-US" dirty="0"/>
              <a:t>Trang </a:t>
            </a:r>
            <a:r>
              <a:rPr lang="en-US" dirty="0" err="1"/>
              <a:t>thông</a:t>
            </a:r>
            <a:r>
              <a:rPr lang="en-US" dirty="0"/>
              <a:t> tin </a:t>
            </a:r>
            <a:r>
              <a:rPr lang="en-US" dirty="0" err="1"/>
              <a:t>giới</a:t>
            </a:r>
            <a:r>
              <a:rPr lang="en-US" dirty="0"/>
              <a:t> </a:t>
            </a:r>
            <a:r>
              <a:rPr lang="en-US" dirty="0" err="1"/>
              <a:t>thiệu</a:t>
            </a:r>
            <a:r>
              <a:rPr lang="en-US" dirty="0"/>
              <a:t> </a:t>
            </a:r>
            <a:r>
              <a:rPr lang="en-US" dirty="0" err="1"/>
              <a:t>về</a:t>
            </a:r>
            <a:r>
              <a:rPr lang="en-US" dirty="0"/>
              <a:t> </a:t>
            </a:r>
            <a:r>
              <a:rPr lang="en-US" dirty="0" err="1"/>
              <a:t>tổ</a:t>
            </a:r>
            <a:r>
              <a:rPr lang="en-US" dirty="0"/>
              <a:t> </a:t>
            </a:r>
            <a:r>
              <a:rPr lang="en-US" dirty="0" err="1"/>
              <a:t>chức</a:t>
            </a:r>
            <a:r>
              <a:rPr lang="en-US" dirty="0"/>
              <a:t>, </a:t>
            </a:r>
            <a:r>
              <a:rPr lang="en-US" dirty="0" err="1"/>
              <a:t>doanh</a:t>
            </a:r>
            <a:r>
              <a:rPr lang="en-US" dirty="0"/>
              <a:t> </a:t>
            </a:r>
            <a:r>
              <a:rPr lang="en-US" dirty="0" err="1"/>
              <a:t>nghiệp</a:t>
            </a:r>
            <a:r>
              <a:rPr lang="en-US" dirty="0"/>
              <a:t> (About us)</a:t>
            </a:r>
          </a:p>
          <a:p>
            <a:pPr lvl="1"/>
            <a:r>
              <a:rPr lang="en-US" dirty="0"/>
              <a:t>Trang </a:t>
            </a:r>
            <a:r>
              <a:rPr lang="en-US" dirty="0" err="1"/>
              <a:t>giới</a:t>
            </a:r>
            <a:r>
              <a:rPr lang="en-US" dirty="0"/>
              <a:t> </a:t>
            </a:r>
            <a:r>
              <a:rPr lang="en-US" dirty="0" err="1"/>
              <a:t>thiệu</a:t>
            </a:r>
            <a:r>
              <a:rPr lang="en-US" dirty="0"/>
              <a:t> </a:t>
            </a:r>
            <a:r>
              <a:rPr lang="en-US" dirty="0" err="1"/>
              <a:t>về</a:t>
            </a:r>
            <a:r>
              <a:rPr lang="en-US" dirty="0"/>
              <a:t> </a:t>
            </a:r>
            <a:r>
              <a:rPr lang="en-US" dirty="0" err="1"/>
              <a:t>sản</a:t>
            </a:r>
            <a:r>
              <a:rPr lang="en-US" dirty="0"/>
              <a:t> </a:t>
            </a:r>
            <a:r>
              <a:rPr lang="en-US" dirty="0" err="1"/>
              <a:t>phẩm</a:t>
            </a:r>
            <a:r>
              <a:rPr lang="en-US" dirty="0"/>
              <a:t>, </a:t>
            </a:r>
            <a:r>
              <a:rPr lang="en-US" dirty="0" err="1"/>
              <a:t>dịch</a:t>
            </a:r>
            <a:r>
              <a:rPr lang="en-US" dirty="0"/>
              <a:t> </a:t>
            </a:r>
            <a:r>
              <a:rPr lang="en-US" dirty="0" err="1"/>
              <a:t>vụ</a:t>
            </a:r>
            <a:r>
              <a:rPr lang="en-US" dirty="0"/>
              <a:t> (Products/Services)</a:t>
            </a:r>
          </a:p>
          <a:p>
            <a:pPr lvl="1"/>
            <a:r>
              <a:rPr lang="en-US" dirty="0"/>
              <a:t>Trang </a:t>
            </a:r>
            <a:r>
              <a:rPr lang="en-US" dirty="0" err="1"/>
              <a:t>hướng</a:t>
            </a:r>
            <a:r>
              <a:rPr lang="en-US" dirty="0"/>
              <a:t> </a:t>
            </a:r>
            <a:r>
              <a:rPr lang="en-US" dirty="0" err="1"/>
              <a:t>dẫn</a:t>
            </a:r>
            <a:r>
              <a:rPr lang="en-US" dirty="0"/>
              <a:t> </a:t>
            </a:r>
            <a:r>
              <a:rPr lang="en-US" dirty="0" err="1"/>
              <a:t>hoặc</a:t>
            </a:r>
            <a:r>
              <a:rPr lang="en-US" dirty="0"/>
              <a:t> </a:t>
            </a:r>
            <a:r>
              <a:rPr lang="en-US" dirty="0" err="1"/>
              <a:t>chính</a:t>
            </a:r>
            <a:r>
              <a:rPr lang="en-US" dirty="0"/>
              <a:t> </a:t>
            </a:r>
            <a:r>
              <a:rPr lang="en-US" dirty="0" err="1"/>
              <a:t>sách</a:t>
            </a:r>
            <a:r>
              <a:rPr lang="en-US" dirty="0"/>
              <a:t> (Policies)</a:t>
            </a:r>
          </a:p>
          <a:p>
            <a:pPr lvl="2"/>
            <a:r>
              <a:rPr lang="en-US" dirty="0" err="1"/>
              <a:t>Hướng</a:t>
            </a:r>
            <a:r>
              <a:rPr lang="en-US" dirty="0"/>
              <a:t> </a:t>
            </a:r>
            <a:r>
              <a:rPr lang="en-US" dirty="0" err="1"/>
              <a:t>dẫn</a:t>
            </a:r>
            <a:r>
              <a:rPr lang="en-US" dirty="0"/>
              <a:t> </a:t>
            </a:r>
            <a:r>
              <a:rPr lang="en-US" dirty="0" err="1"/>
              <a:t>người</a:t>
            </a:r>
            <a:r>
              <a:rPr lang="en-US" dirty="0"/>
              <a:t> </a:t>
            </a:r>
            <a:r>
              <a:rPr lang="en-US" dirty="0" err="1"/>
              <a:t>dùng</a:t>
            </a:r>
            <a:r>
              <a:rPr lang="en-US" dirty="0"/>
              <a:t> “</a:t>
            </a:r>
            <a:r>
              <a:rPr lang="en-US" dirty="0" err="1"/>
              <a:t>làm</a:t>
            </a:r>
            <a:r>
              <a:rPr lang="en-US" dirty="0"/>
              <a:t> </a:t>
            </a:r>
            <a:r>
              <a:rPr lang="en-US" dirty="0" err="1"/>
              <a:t>thế</a:t>
            </a:r>
            <a:r>
              <a:rPr lang="en-US" dirty="0"/>
              <a:t> </a:t>
            </a:r>
            <a:r>
              <a:rPr lang="en-US" dirty="0" err="1"/>
              <a:t>nào</a:t>
            </a:r>
            <a:r>
              <a:rPr lang="en-US" dirty="0"/>
              <a:t> </a:t>
            </a:r>
            <a:r>
              <a:rPr lang="en-US" dirty="0" err="1"/>
              <a:t>để</a:t>
            </a:r>
            <a:r>
              <a:rPr lang="en-US" dirty="0"/>
              <a:t> </a:t>
            </a:r>
            <a:r>
              <a:rPr lang="en-US" dirty="0" err="1"/>
              <a:t>đạt</a:t>
            </a:r>
            <a:r>
              <a:rPr lang="en-US" dirty="0"/>
              <a:t> </a:t>
            </a:r>
            <a:r>
              <a:rPr lang="en-US" dirty="0" err="1"/>
              <a:t>được</a:t>
            </a:r>
            <a:r>
              <a:rPr lang="en-US" dirty="0"/>
              <a:t> </a:t>
            </a:r>
            <a:r>
              <a:rPr lang="en-US" dirty="0" err="1"/>
              <a:t>mục</a:t>
            </a:r>
            <a:r>
              <a:rPr lang="en-US" dirty="0"/>
              <a:t> </a:t>
            </a:r>
            <a:r>
              <a:rPr lang="en-US" dirty="0" err="1"/>
              <a:t>đích</a:t>
            </a:r>
            <a:r>
              <a:rPr lang="en-US" dirty="0"/>
              <a:t>”</a:t>
            </a:r>
          </a:p>
        </p:txBody>
      </p:sp>
    </p:spTree>
    <p:extLst>
      <p:ext uri="{BB962C8B-B14F-4D97-AF65-F5344CB8AC3E}">
        <p14:creationId xmlns:p14="http://schemas.microsoft.com/office/powerpoint/2010/main" val="1168217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D32B753-FDE6-40F0-ACBD-FB9471A9B7E5}"/>
              </a:ext>
            </a:extLst>
          </p:cNvPr>
          <p:cNvSpPr>
            <a:spLocks noGrp="1"/>
          </p:cNvSpPr>
          <p:nvPr>
            <p:ph type="dt" sz="quarter" idx="10"/>
          </p:nvPr>
        </p:nvSpPr>
        <p:spPr/>
        <p:txBody>
          <a:bodyPr/>
          <a:lstStyle/>
          <a:p>
            <a:pPr>
              <a:defRPr/>
            </a:pPr>
            <a:fld id="{4EC25EBF-6AE1-43C7-BCD6-F56B2E186F84}" type="datetime1">
              <a:rPr lang="en-US"/>
              <a:pPr>
                <a:defRPr/>
              </a:pPr>
              <a:t>8/8/2022</a:t>
            </a:fld>
            <a:endParaRPr lang="en-US"/>
          </a:p>
        </p:txBody>
      </p:sp>
      <p:sp>
        <p:nvSpPr>
          <p:cNvPr id="5" name="Footer Placeholder 4">
            <a:extLst>
              <a:ext uri="{FF2B5EF4-FFF2-40B4-BE49-F238E27FC236}">
                <a16:creationId xmlns:a16="http://schemas.microsoft.com/office/drawing/2014/main" id="{872CBE72-23CC-49CC-B1B7-59B71EBA141A}"/>
              </a:ext>
            </a:extLst>
          </p:cNvPr>
          <p:cNvSpPr>
            <a:spLocks noGrp="1"/>
          </p:cNvSpPr>
          <p:nvPr>
            <p:ph type="ftr" sz="quarter" idx="11"/>
          </p:nvPr>
        </p:nvSpPr>
        <p:spPr/>
        <p:txBody>
          <a:bodyPr/>
          <a:lstStyle/>
          <a:p>
            <a:pPr>
              <a:defRPr/>
            </a:pPr>
            <a:r>
              <a:rPr lang="en-US"/>
              <a:t>Bộ môn CNTT - Khoa HTTT Kinh tế và TMĐT</a:t>
            </a:r>
          </a:p>
        </p:txBody>
      </p:sp>
      <p:sp>
        <p:nvSpPr>
          <p:cNvPr id="60420" name="AutoShape 2">
            <a:extLst>
              <a:ext uri="{FF2B5EF4-FFF2-40B4-BE49-F238E27FC236}">
                <a16:creationId xmlns:a16="http://schemas.microsoft.com/office/drawing/2014/main" id="{A6E22868-01DD-4607-8409-CE553FCF9E8B}"/>
              </a:ext>
            </a:extLst>
          </p:cNvPr>
          <p:cNvSpPr>
            <a:spLocks noGrp="1"/>
          </p:cNvSpPr>
          <p:nvPr>
            <p:ph type="title"/>
          </p:nvPr>
        </p:nvSpPr>
        <p:spPr/>
        <p:txBody>
          <a:bodyPr/>
          <a:lstStyle/>
          <a:p>
            <a:pPr eaLnBrk="1" hangingPunct="1"/>
            <a:r>
              <a:rPr lang="en-US" altLang="en-US" sz="4000"/>
              <a:t>c. Cấu trúc ô lưới (Grid)</a:t>
            </a:r>
          </a:p>
        </p:txBody>
      </p:sp>
      <p:sp>
        <p:nvSpPr>
          <p:cNvPr id="60421" name="Rectangle 4">
            <a:extLst>
              <a:ext uri="{FF2B5EF4-FFF2-40B4-BE49-F238E27FC236}">
                <a16:creationId xmlns:a16="http://schemas.microsoft.com/office/drawing/2014/main" id="{B17E6533-D140-4165-83BE-C218DC2E5E54}"/>
              </a:ext>
            </a:extLst>
          </p:cNvPr>
          <p:cNvSpPr>
            <a:spLocks noGrp="1"/>
          </p:cNvSpPr>
          <p:nvPr>
            <p:ph type="body" idx="1"/>
          </p:nvPr>
        </p:nvSpPr>
        <p:spPr>
          <a:xfrm>
            <a:off x="705984" y="1261592"/>
            <a:ext cx="6316023" cy="5105400"/>
          </a:xfrm>
        </p:spPr>
        <p:txBody>
          <a:bodyPr>
            <a:normAutofit fontScale="92500"/>
          </a:bodyPr>
          <a:lstStyle/>
          <a:p>
            <a:pPr eaLnBrk="1" hangingPunct="1"/>
            <a:r>
              <a:rPr lang="en-US" altLang="en-US" sz="2800" dirty="0" err="1"/>
              <a:t>Ưu</a:t>
            </a:r>
            <a:r>
              <a:rPr lang="en-US" altLang="en-US" sz="2800" dirty="0"/>
              <a:t> </a:t>
            </a:r>
            <a:r>
              <a:rPr lang="en-US" altLang="en-US" sz="2800" dirty="0" err="1"/>
              <a:t>điểm</a:t>
            </a:r>
            <a:r>
              <a:rPr lang="en-US" altLang="en-US" sz="2800" dirty="0"/>
              <a:t>:</a:t>
            </a:r>
          </a:p>
          <a:p>
            <a:pPr lvl="1" eaLnBrk="1" hangingPunct="1"/>
            <a:r>
              <a:rPr lang="en-US" altLang="en-US" sz="2400" dirty="0" err="1"/>
              <a:t>Cấu</a:t>
            </a:r>
            <a:r>
              <a:rPr lang="en-US" altLang="en-US" sz="2400" dirty="0"/>
              <a:t> </a:t>
            </a:r>
            <a:r>
              <a:rPr lang="en-US" altLang="en-US" sz="2400" dirty="0" err="1"/>
              <a:t>trúc</a:t>
            </a:r>
            <a:r>
              <a:rPr lang="en-US" altLang="en-US" sz="2400" dirty="0"/>
              <a:t> </a:t>
            </a:r>
            <a:r>
              <a:rPr lang="en-US" altLang="en-US" sz="2400" dirty="0" err="1"/>
              <a:t>là</a:t>
            </a:r>
            <a:r>
              <a:rPr lang="en-US" altLang="en-US" sz="2400" dirty="0"/>
              <a:t> </a:t>
            </a:r>
            <a:r>
              <a:rPr lang="en-US" altLang="en-US" sz="2400" dirty="0" err="1"/>
              <a:t>cách</a:t>
            </a:r>
            <a:r>
              <a:rPr lang="en-US" altLang="en-US" sz="2400" dirty="0"/>
              <a:t> </a:t>
            </a:r>
            <a:r>
              <a:rPr lang="en-US" altLang="en-US" sz="2400" dirty="0" err="1"/>
              <a:t>tốt</a:t>
            </a:r>
            <a:r>
              <a:rPr lang="en-US" altLang="en-US" sz="2400" dirty="0"/>
              <a:t> </a:t>
            </a:r>
            <a:r>
              <a:rPr lang="en-US" altLang="en-US" sz="2400" dirty="0" err="1"/>
              <a:t>để</a:t>
            </a:r>
            <a:r>
              <a:rPr lang="en-US" altLang="en-US" sz="2400" dirty="0"/>
              <a:t> </a:t>
            </a:r>
            <a:r>
              <a:rPr lang="en-US" altLang="en-US" sz="2400" dirty="0" err="1"/>
              <a:t>phản</a:t>
            </a:r>
            <a:r>
              <a:rPr lang="en-US" altLang="en-US" sz="2400" dirty="0"/>
              <a:t> </a:t>
            </a:r>
            <a:r>
              <a:rPr lang="en-US" altLang="en-US" sz="2400" dirty="0" err="1"/>
              <a:t>ánh</a:t>
            </a:r>
            <a:r>
              <a:rPr lang="en-US" altLang="en-US" sz="2400" dirty="0"/>
              <a:t> </a:t>
            </a:r>
            <a:r>
              <a:rPr lang="en-US" altLang="en-US" sz="2400" dirty="0" err="1"/>
              <a:t>tương</a:t>
            </a:r>
            <a:r>
              <a:rPr lang="en-US" altLang="en-US" sz="2400" dirty="0"/>
              <a:t> </a:t>
            </a:r>
            <a:r>
              <a:rPr lang="en-US" altLang="en-US" sz="2400" dirty="0" err="1"/>
              <a:t>quan</a:t>
            </a:r>
            <a:r>
              <a:rPr lang="en-US" altLang="en-US" sz="2400" dirty="0"/>
              <a:t> </a:t>
            </a:r>
            <a:r>
              <a:rPr lang="en-US" altLang="en-US" sz="2400" dirty="0" err="1"/>
              <a:t>các</a:t>
            </a:r>
            <a:r>
              <a:rPr lang="en-US" altLang="en-US" sz="2400" dirty="0"/>
              <a:t> </a:t>
            </a:r>
            <a:r>
              <a:rPr lang="en-US" altLang="en-US" sz="2400" dirty="0" err="1"/>
              <a:t>biến</a:t>
            </a:r>
            <a:r>
              <a:rPr lang="en-US" altLang="en-US" sz="2400" dirty="0"/>
              <a:t> </a:t>
            </a:r>
            <a:r>
              <a:rPr lang="en-US" altLang="en-US" sz="2400" dirty="0" err="1"/>
              <a:t>số</a:t>
            </a:r>
            <a:r>
              <a:rPr lang="en-US" altLang="en-US" sz="2400" dirty="0"/>
              <a:t> </a:t>
            </a:r>
            <a:r>
              <a:rPr lang="en-US" altLang="en-US" sz="2400" dirty="0" err="1"/>
              <a:t>như</a:t>
            </a:r>
            <a:r>
              <a:rPr lang="en-US" altLang="en-US" sz="2400" dirty="0"/>
              <a:t> </a:t>
            </a:r>
            <a:r>
              <a:rPr lang="en-US" altLang="en-US" sz="2400" dirty="0" err="1"/>
              <a:t>sự</a:t>
            </a:r>
            <a:r>
              <a:rPr lang="en-US" altLang="en-US" sz="2400" dirty="0"/>
              <a:t> </a:t>
            </a:r>
            <a:r>
              <a:rPr lang="en-US" altLang="en-US" sz="2400" dirty="0" err="1"/>
              <a:t>kiện</a:t>
            </a:r>
            <a:r>
              <a:rPr lang="en-US" altLang="en-US" sz="2400" dirty="0"/>
              <a:t>, </a:t>
            </a:r>
            <a:r>
              <a:rPr lang="en-US" altLang="en-US" sz="2400" dirty="0" err="1"/>
              <a:t>công</a:t>
            </a:r>
            <a:r>
              <a:rPr lang="en-US" altLang="en-US" sz="2400" dirty="0"/>
              <a:t> </a:t>
            </a:r>
            <a:r>
              <a:rPr lang="en-US" altLang="en-US" sz="2400" dirty="0" err="1"/>
              <a:t>nghệ</a:t>
            </a:r>
            <a:r>
              <a:rPr lang="en-US" altLang="en-US" sz="2400" dirty="0"/>
              <a:t> , </a:t>
            </a:r>
            <a:r>
              <a:rPr lang="en-US" altLang="en-US" sz="2400" dirty="0" err="1"/>
              <a:t>văn</a:t>
            </a:r>
            <a:r>
              <a:rPr lang="en-US" altLang="en-US" sz="2400" dirty="0"/>
              <a:t> </a:t>
            </a:r>
            <a:r>
              <a:rPr lang="en-US" altLang="en-US" sz="2400" dirty="0" err="1"/>
              <a:t>hoá</a:t>
            </a:r>
            <a:r>
              <a:rPr lang="en-US" altLang="en-US" sz="2400" dirty="0"/>
              <a:t>, …</a:t>
            </a:r>
          </a:p>
          <a:p>
            <a:pPr lvl="1" eaLnBrk="1" hangingPunct="1"/>
            <a:r>
              <a:rPr lang="en-US" altLang="en-US" sz="2400" dirty="0" err="1"/>
              <a:t>Các</a:t>
            </a:r>
            <a:r>
              <a:rPr lang="en-US" altLang="en-US" sz="2400" dirty="0"/>
              <a:t> </a:t>
            </a:r>
            <a:r>
              <a:rPr lang="en-US" altLang="en-US" sz="2400" dirty="0" err="1"/>
              <a:t>chủ</a:t>
            </a:r>
            <a:r>
              <a:rPr lang="en-US" altLang="en-US" sz="2400" dirty="0"/>
              <a:t> </a:t>
            </a:r>
            <a:r>
              <a:rPr lang="en-US" altLang="en-US" sz="2400" dirty="0" err="1"/>
              <a:t>đề</a:t>
            </a:r>
            <a:r>
              <a:rPr lang="en-US" altLang="en-US" sz="2400" dirty="0"/>
              <a:t> </a:t>
            </a:r>
            <a:r>
              <a:rPr lang="en-US" altLang="en-US" sz="2400" dirty="0" err="1"/>
              <a:t>không</a:t>
            </a:r>
            <a:r>
              <a:rPr lang="en-US" altLang="en-US" sz="2400" dirty="0"/>
              <a:t> </a:t>
            </a:r>
            <a:r>
              <a:rPr lang="en-US" altLang="en-US" sz="2400" dirty="0" err="1"/>
              <a:t>có</a:t>
            </a:r>
            <a:r>
              <a:rPr lang="en-US" altLang="en-US" sz="2400" dirty="0"/>
              <a:t> </a:t>
            </a:r>
            <a:r>
              <a:rPr lang="en-US" altLang="en-US" sz="2400" dirty="0" err="1"/>
              <a:t>sự</a:t>
            </a:r>
            <a:r>
              <a:rPr lang="en-US" altLang="en-US" sz="2400" dirty="0"/>
              <a:t> </a:t>
            </a:r>
            <a:r>
              <a:rPr lang="en-US" altLang="en-US" sz="2400" dirty="0" err="1"/>
              <a:t>phân</a:t>
            </a:r>
            <a:r>
              <a:rPr lang="en-US" altLang="en-US" sz="2400" dirty="0"/>
              <a:t> </a:t>
            </a:r>
            <a:r>
              <a:rPr lang="en-US" altLang="en-US" sz="2400" dirty="0" err="1"/>
              <a:t>cấp</a:t>
            </a:r>
            <a:r>
              <a:rPr lang="en-US" altLang="en-US" sz="2400" dirty="0"/>
              <a:t> </a:t>
            </a:r>
            <a:r>
              <a:rPr lang="en-US" altLang="en-US" sz="2400" dirty="0" err="1"/>
              <a:t>về</a:t>
            </a:r>
            <a:r>
              <a:rPr lang="en-US" altLang="en-US" sz="2400" dirty="0"/>
              <a:t> </a:t>
            </a:r>
            <a:r>
              <a:rPr lang="en-US" altLang="en-US" sz="2400" dirty="0" err="1"/>
              <a:t>mức</a:t>
            </a:r>
            <a:r>
              <a:rPr lang="en-US" altLang="en-US" sz="2400" dirty="0"/>
              <a:t> </a:t>
            </a:r>
            <a:r>
              <a:rPr lang="en-US" altLang="en-US" sz="2400" dirty="0" err="1"/>
              <a:t>độ</a:t>
            </a:r>
            <a:r>
              <a:rPr lang="en-US" altLang="en-US" sz="2400" dirty="0"/>
              <a:t> </a:t>
            </a:r>
            <a:r>
              <a:rPr lang="en-US" altLang="en-US" sz="2400" dirty="0" err="1"/>
              <a:t>quan</a:t>
            </a:r>
            <a:r>
              <a:rPr lang="en-US" altLang="en-US" sz="2400" dirty="0"/>
              <a:t> </a:t>
            </a:r>
            <a:r>
              <a:rPr lang="en-US" altLang="en-US" sz="2400" dirty="0" err="1"/>
              <a:t>trọng</a:t>
            </a:r>
            <a:endParaRPr lang="en-US" altLang="en-US" sz="2400" dirty="0"/>
          </a:p>
          <a:p>
            <a:pPr lvl="1" eaLnBrk="1" hangingPunct="1"/>
            <a:r>
              <a:rPr lang="en-US" altLang="en-US" sz="2400" dirty="0" err="1"/>
              <a:t>Rất</a:t>
            </a:r>
            <a:r>
              <a:rPr lang="en-US" altLang="en-US" sz="2400" dirty="0"/>
              <a:t> </a:t>
            </a:r>
            <a:r>
              <a:rPr lang="en-US" altLang="en-US" sz="2400" dirty="0" err="1"/>
              <a:t>tốt</a:t>
            </a:r>
            <a:r>
              <a:rPr lang="en-US" altLang="en-US" sz="2400" dirty="0"/>
              <a:t> </a:t>
            </a:r>
            <a:r>
              <a:rPr lang="en-US" altLang="en-US" sz="2400" dirty="0" err="1"/>
              <a:t>với</a:t>
            </a:r>
            <a:r>
              <a:rPr lang="en-US" altLang="en-US" sz="2400" dirty="0"/>
              <a:t> </a:t>
            </a:r>
            <a:r>
              <a:rPr lang="en-US" altLang="en-US" sz="2400" dirty="0" err="1"/>
              <a:t>các</a:t>
            </a:r>
            <a:r>
              <a:rPr lang="en-US" altLang="en-US" sz="2400" dirty="0"/>
              <a:t> </a:t>
            </a:r>
            <a:r>
              <a:rPr lang="en-US" altLang="en-US" sz="2400" dirty="0" err="1"/>
              <a:t>độc</a:t>
            </a:r>
            <a:r>
              <a:rPr lang="en-US" altLang="en-US" sz="2400" dirty="0"/>
              <a:t> </a:t>
            </a:r>
            <a:r>
              <a:rPr lang="en-US" altLang="en-US" sz="2400" dirty="0" err="1"/>
              <a:t>giả</a:t>
            </a:r>
            <a:r>
              <a:rPr lang="en-US" altLang="en-US" sz="2400" dirty="0"/>
              <a:t> </a:t>
            </a:r>
            <a:r>
              <a:rPr lang="en-US" altLang="en-US" sz="2400" dirty="0" err="1"/>
              <a:t>có</a:t>
            </a:r>
            <a:r>
              <a:rPr lang="en-US" altLang="en-US" sz="2400" dirty="0"/>
              <a:t> </a:t>
            </a:r>
            <a:r>
              <a:rPr lang="en-US" altLang="en-US" sz="2400" dirty="0" err="1"/>
              <a:t>kinh</a:t>
            </a:r>
            <a:r>
              <a:rPr lang="en-US" altLang="en-US" sz="2400" dirty="0"/>
              <a:t> </a:t>
            </a:r>
            <a:r>
              <a:rPr lang="en-US" altLang="en-US" sz="2400" dirty="0" err="1"/>
              <a:t>nghiệm</a:t>
            </a:r>
            <a:r>
              <a:rPr lang="en-US" altLang="en-US" sz="2400" dirty="0"/>
              <a:t>, </a:t>
            </a:r>
            <a:r>
              <a:rPr lang="en-US" altLang="en-US" sz="2400" dirty="0" err="1"/>
              <a:t>những</a:t>
            </a:r>
            <a:r>
              <a:rPr lang="en-US" altLang="en-US" sz="2400" dirty="0"/>
              <a:t> </a:t>
            </a:r>
            <a:r>
              <a:rPr lang="en-US" altLang="en-US" sz="2400" dirty="0" err="1"/>
              <a:t>người</a:t>
            </a:r>
            <a:r>
              <a:rPr lang="en-US" altLang="en-US" sz="2400" dirty="0"/>
              <a:t> </a:t>
            </a:r>
            <a:r>
              <a:rPr lang="en-US" altLang="en-US" sz="2400" dirty="0" err="1"/>
              <a:t>đã</a:t>
            </a:r>
            <a:r>
              <a:rPr lang="en-US" altLang="en-US" sz="2400" dirty="0"/>
              <a:t> </a:t>
            </a:r>
            <a:r>
              <a:rPr lang="en-US" altLang="en-US" sz="2400" dirty="0" err="1"/>
              <a:t>có</a:t>
            </a:r>
            <a:r>
              <a:rPr lang="en-US" altLang="en-US" sz="2400" dirty="0"/>
              <a:t> </a:t>
            </a:r>
            <a:r>
              <a:rPr lang="en-US" altLang="en-US" sz="2400" dirty="0" err="1"/>
              <a:t>sẵn</a:t>
            </a:r>
            <a:r>
              <a:rPr lang="en-US" altLang="en-US" sz="2400" dirty="0"/>
              <a:t> </a:t>
            </a:r>
            <a:r>
              <a:rPr lang="en-US" altLang="en-US" sz="2400" dirty="0" err="1"/>
              <a:t>kiến</a:t>
            </a:r>
            <a:r>
              <a:rPr lang="en-US" altLang="en-US" sz="2400" dirty="0"/>
              <a:t> </a:t>
            </a:r>
            <a:r>
              <a:rPr lang="en-US" altLang="en-US" sz="2400" dirty="0" err="1"/>
              <a:t>thức</a:t>
            </a:r>
            <a:r>
              <a:rPr lang="en-US" altLang="en-US" sz="2400" dirty="0"/>
              <a:t> </a:t>
            </a:r>
            <a:r>
              <a:rPr lang="en-US" altLang="en-US" sz="2400" dirty="0" err="1"/>
              <a:t>về</a:t>
            </a:r>
            <a:r>
              <a:rPr lang="en-US" altLang="en-US" sz="2400" dirty="0"/>
              <a:t> </a:t>
            </a:r>
            <a:r>
              <a:rPr lang="en-US" altLang="en-US" sz="2400" dirty="0" err="1"/>
              <a:t>chủ</a:t>
            </a:r>
            <a:r>
              <a:rPr lang="en-US" altLang="en-US" sz="2400" dirty="0"/>
              <a:t> </a:t>
            </a:r>
            <a:r>
              <a:rPr lang="en-US" altLang="en-US" sz="2400" dirty="0" err="1"/>
              <a:t>đề</a:t>
            </a:r>
            <a:r>
              <a:rPr lang="en-US" altLang="en-US" sz="2400" dirty="0"/>
              <a:t> </a:t>
            </a:r>
            <a:r>
              <a:rPr lang="en-US" altLang="en-US" sz="2400" dirty="0" err="1"/>
              <a:t>và</a:t>
            </a:r>
            <a:r>
              <a:rPr lang="en-US" altLang="en-US" sz="2400" dirty="0"/>
              <a:t> </a:t>
            </a:r>
            <a:r>
              <a:rPr lang="en-US" altLang="en-US" sz="2400" dirty="0" err="1"/>
              <a:t>hệ</a:t>
            </a:r>
            <a:r>
              <a:rPr lang="en-US" altLang="en-US" sz="2400" dirty="0"/>
              <a:t> </a:t>
            </a:r>
            <a:r>
              <a:rPr lang="en-US" altLang="en-US" sz="2400" dirty="0" err="1"/>
              <a:t>thống</a:t>
            </a:r>
            <a:endParaRPr lang="en-US" altLang="en-US" sz="2400" dirty="0"/>
          </a:p>
          <a:p>
            <a:pPr lvl="1" eaLnBrk="1" hangingPunct="1"/>
            <a:r>
              <a:rPr lang="en-US" altLang="en-US" sz="2400" dirty="0" err="1"/>
              <a:t>Các</a:t>
            </a:r>
            <a:r>
              <a:rPr lang="en-US" altLang="en-US" sz="2400" dirty="0"/>
              <a:t> </a:t>
            </a:r>
            <a:r>
              <a:rPr lang="en-US" altLang="en-US" sz="2400" dirty="0" err="1"/>
              <a:t>sơ</a:t>
            </a:r>
            <a:r>
              <a:rPr lang="en-US" altLang="en-US" sz="2400" dirty="0"/>
              <a:t> </a:t>
            </a:r>
            <a:r>
              <a:rPr lang="en-US" altLang="en-US" sz="2400" dirty="0" err="1"/>
              <a:t>đồ</a:t>
            </a:r>
            <a:r>
              <a:rPr lang="en-US" altLang="en-US" sz="2400" dirty="0"/>
              <a:t> </a:t>
            </a:r>
            <a:r>
              <a:rPr lang="en-US" altLang="en-US" sz="2400" dirty="0" err="1"/>
              <a:t>tổng</a:t>
            </a:r>
            <a:r>
              <a:rPr lang="en-US" altLang="en-US" sz="2400" dirty="0"/>
              <a:t> </a:t>
            </a:r>
            <a:r>
              <a:rPr lang="en-US" altLang="en-US" sz="2400" dirty="0" err="1"/>
              <a:t>quát</a:t>
            </a:r>
            <a:r>
              <a:rPr lang="en-US" altLang="en-US" sz="2400" dirty="0"/>
              <a:t> </a:t>
            </a:r>
            <a:r>
              <a:rPr lang="en-US" altLang="en-US" sz="2400" dirty="0" err="1"/>
              <a:t>có</a:t>
            </a:r>
            <a:r>
              <a:rPr lang="en-US" altLang="en-US" sz="2400" dirty="0"/>
              <a:t> </a:t>
            </a:r>
            <a:r>
              <a:rPr lang="en-US" altLang="en-US" sz="2400" dirty="0" err="1"/>
              <a:t>thể</a:t>
            </a:r>
            <a:r>
              <a:rPr lang="en-US" altLang="en-US" sz="2400" dirty="0"/>
              <a:t> </a:t>
            </a:r>
            <a:r>
              <a:rPr lang="en-US" altLang="en-US" sz="2400" dirty="0" err="1"/>
              <a:t>rất</a:t>
            </a:r>
            <a:r>
              <a:rPr lang="en-US" altLang="en-US" sz="2400" dirty="0"/>
              <a:t> </a:t>
            </a:r>
            <a:r>
              <a:rPr lang="en-US" altLang="en-US" sz="2400" dirty="0" err="1"/>
              <a:t>hữu</a:t>
            </a:r>
            <a:r>
              <a:rPr lang="en-US" altLang="en-US" sz="2400" dirty="0"/>
              <a:t> </a:t>
            </a:r>
            <a:r>
              <a:rPr lang="en-US" altLang="zh-TW" sz="2400" dirty="0" err="1"/>
              <a:t>ích</a:t>
            </a:r>
            <a:r>
              <a:rPr lang="en-US" altLang="zh-TW" sz="2400" dirty="0"/>
              <a:t> </a:t>
            </a:r>
            <a:r>
              <a:rPr lang="en-US" altLang="zh-TW" sz="2400" dirty="0" err="1"/>
              <a:t>đối</a:t>
            </a:r>
            <a:r>
              <a:rPr lang="en-US" altLang="zh-TW" sz="2400" dirty="0"/>
              <a:t> </a:t>
            </a:r>
            <a:r>
              <a:rPr lang="en-US" altLang="zh-TW" sz="2400" dirty="0" err="1"/>
              <a:t>với</a:t>
            </a:r>
            <a:r>
              <a:rPr lang="en-US" altLang="zh-TW" sz="2400" dirty="0"/>
              <a:t> </a:t>
            </a:r>
            <a:r>
              <a:rPr lang="en-US" altLang="zh-TW" sz="2400" dirty="0" err="1"/>
              <a:t>các</a:t>
            </a:r>
            <a:r>
              <a:rPr lang="en-US" altLang="zh-TW" sz="2400" dirty="0"/>
              <a:t> site </a:t>
            </a:r>
            <a:r>
              <a:rPr lang="en-US" altLang="zh-TW" sz="2400" dirty="0" err="1"/>
              <a:t>kiểu</a:t>
            </a:r>
            <a:r>
              <a:rPr lang="en-US" altLang="zh-TW" sz="2400" dirty="0"/>
              <a:t> </a:t>
            </a:r>
            <a:r>
              <a:rPr lang="en-US" altLang="zh-TW" sz="2400" dirty="0" err="1"/>
              <a:t>lưới</a:t>
            </a:r>
            <a:endParaRPr lang="en-US" altLang="en-US" sz="2400" dirty="0"/>
          </a:p>
          <a:p>
            <a:pPr eaLnBrk="1" hangingPunct="1"/>
            <a:r>
              <a:rPr lang="en-US" altLang="en-US" sz="2800" dirty="0" err="1"/>
              <a:t>Nhược</a:t>
            </a:r>
            <a:r>
              <a:rPr lang="en-US" altLang="en-US" sz="2800" dirty="0"/>
              <a:t> </a:t>
            </a:r>
            <a:r>
              <a:rPr lang="en-US" altLang="en-US" sz="2800" dirty="0" err="1"/>
              <a:t>điểm</a:t>
            </a:r>
            <a:r>
              <a:rPr lang="en-US" altLang="en-US" sz="2800" dirty="0"/>
              <a:t>:</a:t>
            </a:r>
          </a:p>
          <a:p>
            <a:pPr lvl="1" eaLnBrk="1" hangingPunct="1"/>
            <a:r>
              <a:rPr lang="en-US" altLang="en-US" sz="2400" dirty="0" err="1"/>
              <a:t>Khó</a:t>
            </a:r>
            <a:r>
              <a:rPr lang="en-US" altLang="en-US" sz="2400" dirty="0"/>
              <a:t> </a:t>
            </a:r>
            <a:r>
              <a:rPr lang="en-US" altLang="en-US" sz="2400" dirty="0" err="1"/>
              <a:t>hiểu</a:t>
            </a:r>
            <a:r>
              <a:rPr lang="en-US" altLang="en-US" sz="2400" dirty="0"/>
              <a:t> </a:t>
            </a:r>
            <a:r>
              <a:rPr lang="en-US" altLang="en-US" sz="2400" dirty="0" err="1"/>
              <a:t>với</a:t>
            </a:r>
            <a:r>
              <a:rPr lang="en-US" altLang="en-US" sz="2400" dirty="0"/>
              <a:t> </a:t>
            </a:r>
            <a:r>
              <a:rPr lang="en-US" altLang="en-US" sz="2400" dirty="0" err="1"/>
              <a:t>độc</a:t>
            </a:r>
            <a:r>
              <a:rPr lang="en-US" altLang="en-US" sz="2400" dirty="0"/>
              <a:t> </a:t>
            </a:r>
            <a:r>
              <a:rPr lang="en-US" altLang="en-US" sz="2400" dirty="0" err="1"/>
              <a:t>giả</a:t>
            </a:r>
            <a:r>
              <a:rPr lang="en-US" altLang="en-US" sz="2400" dirty="0"/>
              <a:t> </a:t>
            </a:r>
            <a:r>
              <a:rPr lang="en-US" altLang="en-US" sz="2400" dirty="0" err="1"/>
              <a:t>khi</a:t>
            </a:r>
            <a:r>
              <a:rPr lang="en-US" altLang="en-US" sz="2400" dirty="0"/>
              <a:t> </a:t>
            </a:r>
            <a:r>
              <a:rPr lang="en-US" altLang="en-US" sz="2400" dirty="0" err="1"/>
              <a:t>độc</a:t>
            </a:r>
            <a:r>
              <a:rPr lang="en-US" altLang="en-US" sz="2400" dirty="0"/>
              <a:t> </a:t>
            </a:r>
            <a:r>
              <a:rPr lang="en-US" altLang="en-US" sz="2400" dirty="0" err="1"/>
              <a:t>giả</a:t>
            </a:r>
            <a:r>
              <a:rPr lang="en-US" altLang="en-US" sz="2400" dirty="0"/>
              <a:t> </a:t>
            </a:r>
            <a:r>
              <a:rPr lang="en-US" altLang="en-US" sz="2400" dirty="0" err="1"/>
              <a:t>chưa</a:t>
            </a:r>
            <a:r>
              <a:rPr lang="en-US" altLang="en-US" sz="2400" dirty="0"/>
              <a:t> </a:t>
            </a:r>
            <a:r>
              <a:rPr lang="en-US" altLang="en-US" sz="2400" dirty="0" err="1"/>
              <a:t>xác</a:t>
            </a:r>
            <a:r>
              <a:rPr lang="en-US" altLang="en-US" sz="2400" dirty="0"/>
              <a:t> </a:t>
            </a:r>
            <a:r>
              <a:rPr lang="en-US" altLang="en-US" sz="2400" dirty="0" err="1"/>
              <a:t>định</a:t>
            </a:r>
            <a:r>
              <a:rPr lang="en-US" altLang="en-US" sz="2400" dirty="0"/>
              <a:t> </a:t>
            </a:r>
            <a:r>
              <a:rPr lang="en-US" altLang="en-US" sz="2400" dirty="0" err="1"/>
              <a:t>được</a:t>
            </a:r>
            <a:r>
              <a:rPr lang="en-US" altLang="en-US" sz="2400" dirty="0"/>
              <a:t> </a:t>
            </a:r>
            <a:r>
              <a:rPr lang="en-US" altLang="en-US" sz="2400" dirty="0" err="1"/>
              <a:t>mối</a:t>
            </a:r>
            <a:r>
              <a:rPr lang="en-US" altLang="en-US" sz="2400" dirty="0"/>
              <a:t> </a:t>
            </a:r>
            <a:r>
              <a:rPr lang="en-US" altLang="en-US" sz="2400" dirty="0" err="1"/>
              <a:t>liên</a:t>
            </a:r>
            <a:r>
              <a:rPr lang="en-US" altLang="en-US" sz="2400" dirty="0"/>
              <a:t> </a:t>
            </a:r>
            <a:r>
              <a:rPr lang="en-US" altLang="en-US" sz="2400" dirty="0" err="1"/>
              <a:t>quan</a:t>
            </a:r>
            <a:r>
              <a:rPr lang="en-US" altLang="en-US" sz="2400" dirty="0"/>
              <a:t> </a:t>
            </a:r>
            <a:r>
              <a:rPr lang="en-US" altLang="en-US" sz="2400" dirty="0" err="1"/>
              <a:t>giữa</a:t>
            </a:r>
            <a:r>
              <a:rPr lang="en-US" altLang="en-US" sz="2400" dirty="0"/>
              <a:t> </a:t>
            </a:r>
            <a:r>
              <a:rPr lang="en-US" altLang="en-US" sz="2400" dirty="0" err="1"/>
              <a:t>các</a:t>
            </a:r>
            <a:r>
              <a:rPr lang="en-US" altLang="en-US" sz="2400" dirty="0"/>
              <a:t> </a:t>
            </a:r>
            <a:r>
              <a:rPr lang="en-US" altLang="en-US" sz="2400" dirty="0" err="1"/>
              <a:t>loại</a:t>
            </a:r>
            <a:r>
              <a:rPr lang="en-US" altLang="en-US" sz="2400" dirty="0"/>
              <a:t> </a:t>
            </a:r>
            <a:r>
              <a:rPr lang="en-US" altLang="en-US" sz="2400" dirty="0" err="1"/>
              <a:t>thông</a:t>
            </a:r>
            <a:r>
              <a:rPr lang="en-US" altLang="en-US" sz="2400" dirty="0"/>
              <a:t> tin</a:t>
            </a:r>
          </a:p>
        </p:txBody>
      </p:sp>
      <p:sp>
        <p:nvSpPr>
          <p:cNvPr id="60422" name="Slide Number Placeholder 5">
            <a:extLst>
              <a:ext uri="{FF2B5EF4-FFF2-40B4-BE49-F238E27FC236}">
                <a16:creationId xmlns:a16="http://schemas.microsoft.com/office/drawing/2014/main" id="{0E11E047-9864-4881-B546-83D89B48E15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6569E64D-CA78-4EF2-95C1-6237BDB41371}" type="slidenum">
              <a:rPr lang="vi-VN" altLang="en-US" sz="1200">
                <a:solidFill>
                  <a:srgbClr val="898989"/>
                </a:solidFill>
              </a:rPr>
              <a:pPr>
                <a:spcBef>
                  <a:spcPct val="0"/>
                </a:spcBef>
                <a:buFontTx/>
                <a:buNone/>
              </a:pPr>
              <a:t>28</a:t>
            </a:fld>
            <a:endParaRPr lang="vi-VN" altLang="en-US" sz="1200">
              <a:solidFill>
                <a:srgbClr val="898989"/>
              </a:solidFill>
            </a:endParaRPr>
          </a:p>
        </p:txBody>
      </p:sp>
      <p:pic>
        <p:nvPicPr>
          <p:cNvPr id="7" name="Picture 4" descr="Diagram of grid-like site organization.">
            <a:extLst>
              <a:ext uri="{FF2B5EF4-FFF2-40B4-BE49-F238E27FC236}">
                <a16:creationId xmlns:a16="http://schemas.microsoft.com/office/drawing/2014/main" id="{4E520516-0A95-4AFD-9264-02A0974BF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022007" y="2189615"/>
            <a:ext cx="4953000" cy="3505200"/>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A98EB54-61E7-4A1D-BE22-3FA3FCE1A3C3}"/>
              </a:ext>
            </a:extLst>
          </p:cNvPr>
          <p:cNvSpPr>
            <a:spLocks noGrp="1"/>
          </p:cNvSpPr>
          <p:nvPr>
            <p:ph type="dt" sz="quarter" idx="10"/>
          </p:nvPr>
        </p:nvSpPr>
        <p:spPr/>
        <p:txBody>
          <a:bodyPr/>
          <a:lstStyle/>
          <a:p>
            <a:pPr>
              <a:defRPr/>
            </a:pPr>
            <a:fld id="{54253134-C754-4079-AE02-67E7491C3B61}" type="datetime1">
              <a:rPr lang="en-US"/>
              <a:pPr>
                <a:defRPr/>
              </a:pPr>
              <a:t>8/8/2022</a:t>
            </a:fld>
            <a:endParaRPr lang="en-US"/>
          </a:p>
        </p:txBody>
      </p:sp>
      <p:sp>
        <p:nvSpPr>
          <p:cNvPr id="5" name="Footer Placeholder 4">
            <a:extLst>
              <a:ext uri="{FF2B5EF4-FFF2-40B4-BE49-F238E27FC236}">
                <a16:creationId xmlns:a16="http://schemas.microsoft.com/office/drawing/2014/main" id="{0FFC582A-A887-4B1F-AAC8-34F02DFAA946}"/>
              </a:ext>
            </a:extLst>
          </p:cNvPr>
          <p:cNvSpPr>
            <a:spLocks noGrp="1"/>
          </p:cNvSpPr>
          <p:nvPr>
            <p:ph type="ftr" sz="quarter" idx="11"/>
          </p:nvPr>
        </p:nvSpPr>
        <p:spPr/>
        <p:txBody>
          <a:bodyPr/>
          <a:lstStyle/>
          <a:p>
            <a:pPr>
              <a:defRPr/>
            </a:pPr>
            <a:r>
              <a:rPr lang="en-US"/>
              <a:t>Bộ môn CNTT - Khoa HTTT Kinh tế và TMĐT</a:t>
            </a:r>
          </a:p>
        </p:txBody>
      </p:sp>
      <p:sp>
        <p:nvSpPr>
          <p:cNvPr id="48132" name="AutoShape 2">
            <a:extLst>
              <a:ext uri="{FF2B5EF4-FFF2-40B4-BE49-F238E27FC236}">
                <a16:creationId xmlns:a16="http://schemas.microsoft.com/office/drawing/2014/main" id="{20C784F0-7081-4B94-BB1B-4831E6BDB531}"/>
              </a:ext>
            </a:extLst>
          </p:cNvPr>
          <p:cNvSpPr>
            <a:spLocks noGrp="1"/>
          </p:cNvSpPr>
          <p:nvPr>
            <p:ph type="title"/>
          </p:nvPr>
        </p:nvSpPr>
        <p:spPr>
          <a:xfrm>
            <a:off x="1828800" y="304800"/>
            <a:ext cx="8610600" cy="1143000"/>
          </a:xfrm>
        </p:spPr>
        <p:txBody>
          <a:bodyPr/>
          <a:lstStyle/>
          <a:p>
            <a:pPr eaLnBrk="1" hangingPunct="1"/>
            <a:r>
              <a:rPr lang="en-US" altLang="en-US" sz="3600"/>
              <a:t>Sơ đồ hệ thống phân cấp của một website</a:t>
            </a:r>
          </a:p>
        </p:txBody>
      </p:sp>
      <p:pic>
        <p:nvPicPr>
          <p:cNvPr id="48133" name="Picture 4">
            <a:extLst>
              <a:ext uri="{FF2B5EF4-FFF2-40B4-BE49-F238E27FC236}">
                <a16:creationId xmlns:a16="http://schemas.microsoft.com/office/drawing/2014/main" id="{886D44E8-D87C-4072-AD00-A1102265CC0D}"/>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5371" t="14322" r="12727" b="16113"/>
          <a:stretch>
            <a:fillRect/>
          </a:stretch>
        </p:blipFill>
        <p:spPr>
          <a:xfrm>
            <a:off x="1752601" y="1447800"/>
            <a:ext cx="8526463" cy="4419600"/>
          </a:xfrm>
        </p:spPr>
      </p:pic>
      <p:sp>
        <p:nvSpPr>
          <p:cNvPr id="48134" name="Slide Number Placeholder 5">
            <a:extLst>
              <a:ext uri="{FF2B5EF4-FFF2-40B4-BE49-F238E27FC236}">
                <a16:creationId xmlns:a16="http://schemas.microsoft.com/office/drawing/2014/main" id="{0331E3F9-BBD4-41B4-AB20-17B4B3FC3B2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3CE96ABA-C623-41BC-9108-4B83E4CCC8A7}" type="slidenum">
              <a:rPr lang="vi-VN" altLang="en-US" sz="1200">
                <a:solidFill>
                  <a:srgbClr val="898989"/>
                </a:solidFill>
              </a:rPr>
              <a:pPr>
                <a:spcBef>
                  <a:spcPct val="0"/>
                </a:spcBef>
                <a:buFontTx/>
                <a:buNone/>
              </a:pPr>
              <a:t>29</a:t>
            </a:fld>
            <a:endParaRPr lang="vi-VN" altLang="en-US" sz="1200">
              <a:solidFill>
                <a:srgbClr val="898989"/>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CBEBDB4-5E0B-457C-A45B-AB48E22F3187}"/>
              </a:ext>
            </a:extLst>
          </p:cNvPr>
          <p:cNvSpPr>
            <a:spLocks noGrp="1"/>
          </p:cNvSpPr>
          <p:nvPr>
            <p:ph type="title"/>
          </p:nvPr>
        </p:nvSpPr>
        <p:spPr/>
        <p:txBody>
          <a:bodyPr/>
          <a:lstStyle/>
          <a:p>
            <a:pPr eaLnBrk="1" hangingPunct="1"/>
            <a:r>
              <a:rPr lang="en-US" altLang="en-US" sz="4800" b="1" dirty="0">
                <a:cs typeface="Tahoma" panose="020B0604030504040204" pitchFamily="34" charset="0"/>
              </a:rPr>
              <a:t>CHƯƠNG 1: TỔNG QUAN</a:t>
            </a:r>
            <a:endParaRPr lang="vi-VN" altLang="en-US" sz="3200" dirty="0"/>
          </a:p>
        </p:txBody>
      </p:sp>
      <p:sp>
        <p:nvSpPr>
          <p:cNvPr id="8195" name="Content Placeholder 2">
            <a:extLst>
              <a:ext uri="{FF2B5EF4-FFF2-40B4-BE49-F238E27FC236}">
                <a16:creationId xmlns:a16="http://schemas.microsoft.com/office/drawing/2014/main" id="{08449D17-D2DE-4908-A7EA-85A5EB33B4DB}"/>
              </a:ext>
            </a:extLst>
          </p:cNvPr>
          <p:cNvSpPr>
            <a:spLocks noGrp="1"/>
          </p:cNvSpPr>
          <p:nvPr>
            <p:ph idx="1"/>
          </p:nvPr>
        </p:nvSpPr>
        <p:spPr/>
        <p:txBody>
          <a:bodyPr/>
          <a:lstStyle/>
          <a:p>
            <a:pPr marL="0" indent="0">
              <a:lnSpc>
                <a:spcPct val="105000"/>
              </a:lnSpc>
              <a:spcBef>
                <a:spcPct val="15000"/>
              </a:spcBef>
              <a:buNone/>
              <a:tabLst>
                <a:tab pos="215900" algn="l"/>
              </a:tabLst>
            </a:pPr>
            <a:r>
              <a:rPr lang="en-US" altLang="en-US" sz="2800" dirty="0">
                <a:cs typeface="Tahoma" panose="020B0604030504040204" pitchFamily="34" charset="0"/>
              </a:rPr>
              <a:t>1.1. </a:t>
            </a:r>
            <a:r>
              <a:rPr lang="en-US" altLang="en-US" sz="2800" dirty="0" err="1">
                <a:cs typeface="Tahoma" panose="020B0604030504040204" pitchFamily="34" charset="0"/>
              </a:rPr>
              <a:t>Một</a:t>
            </a:r>
            <a:r>
              <a:rPr lang="en-US" altLang="en-US" sz="2800" dirty="0">
                <a:cs typeface="Tahoma" panose="020B0604030504040204" pitchFamily="34" charset="0"/>
              </a:rPr>
              <a:t> </a:t>
            </a:r>
            <a:r>
              <a:rPr lang="en-US" altLang="en-US" sz="2800" dirty="0" err="1">
                <a:cs typeface="Tahoma" panose="020B0604030504040204" pitchFamily="34" charset="0"/>
              </a:rPr>
              <a:t>số</a:t>
            </a:r>
            <a:r>
              <a:rPr lang="en-US" altLang="en-US" sz="2800" dirty="0">
                <a:cs typeface="Tahoma" panose="020B0604030504040204" pitchFamily="34" charset="0"/>
              </a:rPr>
              <a:t> </a:t>
            </a:r>
            <a:r>
              <a:rPr lang="en-US" altLang="en-US" sz="2800" dirty="0" err="1">
                <a:cs typeface="Tahoma" panose="020B0604030504040204" pitchFamily="34" charset="0"/>
              </a:rPr>
              <a:t>khái</a:t>
            </a:r>
            <a:r>
              <a:rPr lang="en-US" altLang="en-US" sz="2800" dirty="0">
                <a:cs typeface="Tahoma" panose="020B0604030504040204" pitchFamily="34" charset="0"/>
              </a:rPr>
              <a:t> </a:t>
            </a:r>
            <a:r>
              <a:rPr lang="en-US" altLang="en-US" sz="2800" dirty="0" err="1">
                <a:cs typeface="Tahoma" panose="020B0604030504040204" pitchFamily="34" charset="0"/>
              </a:rPr>
              <a:t>niệm</a:t>
            </a:r>
            <a:endParaRPr lang="en-US" altLang="en-US" sz="2800" dirty="0">
              <a:cs typeface="Tahoma" panose="020B0604030504040204" pitchFamily="34" charset="0"/>
            </a:endParaRPr>
          </a:p>
          <a:p>
            <a:pPr marL="0" indent="0">
              <a:lnSpc>
                <a:spcPct val="105000"/>
              </a:lnSpc>
              <a:spcBef>
                <a:spcPct val="15000"/>
              </a:spcBef>
              <a:buNone/>
              <a:tabLst>
                <a:tab pos="215900" algn="l"/>
              </a:tabLst>
            </a:pPr>
            <a:r>
              <a:rPr lang="en-US" altLang="en-US" sz="2800" dirty="0">
                <a:cs typeface="Tahoma" panose="020B0604030504040204" pitchFamily="34" charset="0"/>
              </a:rPr>
              <a:t>1.2. </a:t>
            </a:r>
            <a:r>
              <a:rPr lang="en-US" altLang="en-US" sz="2800" dirty="0" err="1">
                <a:cs typeface="Tahoma" panose="020B0604030504040204" pitchFamily="34" charset="0"/>
              </a:rPr>
              <a:t>Thiết</a:t>
            </a:r>
            <a:r>
              <a:rPr lang="en-US" altLang="en-US" sz="2800" dirty="0">
                <a:cs typeface="Tahoma" panose="020B0604030504040204" pitchFamily="34" charset="0"/>
              </a:rPr>
              <a:t> </a:t>
            </a:r>
            <a:r>
              <a:rPr lang="en-US" altLang="en-US" sz="2800" dirty="0" err="1">
                <a:cs typeface="Tahoma" panose="020B0604030504040204" pitchFamily="34" charset="0"/>
              </a:rPr>
              <a:t>kế</a:t>
            </a:r>
            <a:r>
              <a:rPr lang="en-US" altLang="en-US" sz="2800" dirty="0">
                <a:cs typeface="Tahoma" panose="020B0604030504040204" pitchFamily="34" charset="0"/>
              </a:rPr>
              <a:t> </a:t>
            </a:r>
            <a:r>
              <a:rPr lang="en-US" altLang="en-US" sz="2800" dirty="0" err="1">
                <a:cs typeface="Tahoma" panose="020B0604030504040204" pitchFamily="34" charset="0"/>
              </a:rPr>
              <a:t>và</a:t>
            </a:r>
            <a:r>
              <a:rPr lang="en-US" altLang="en-US" sz="2800" dirty="0">
                <a:cs typeface="Tahoma" panose="020B0604030504040204" pitchFamily="34" charset="0"/>
              </a:rPr>
              <a:t> </a:t>
            </a:r>
            <a:r>
              <a:rPr lang="en-US" altLang="en-US" sz="2800" dirty="0" err="1">
                <a:cs typeface="Tahoma" panose="020B0604030504040204" pitchFamily="34" charset="0"/>
              </a:rPr>
              <a:t>xây</a:t>
            </a:r>
            <a:r>
              <a:rPr lang="en-US" altLang="en-US" sz="2800" dirty="0">
                <a:cs typeface="Tahoma" panose="020B0604030504040204" pitchFamily="34" charset="0"/>
              </a:rPr>
              <a:t> </a:t>
            </a:r>
            <a:r>
              <a:rPr lang="en-US" altLang="en-US" sz="2800" dirty="0" err="1">
                <a:cs typeface="Tahoma" panose="020B0604030504040204" pitchFamily="34" charset="0"/>
              </a:rPr>
              <a:t>dựng</a:t>
            </a:r>
            <a:r>
              <a:rPr lang="en-US" altLang="en-US" sz="2800" dirty="0">
                <a:cs typeface="Tahoma" panose="020B0604030504040204" pitchFamily="34" charset="0"/>
              </a:rPr>
              <a:t> Websites: </a:t>
            </a:r>
            <a:r>
              <a:rPr lang="en-US" altLang="en-US" sz="2800" dirty="0" err="1">
                <a:cs typeface="Tahoma" panose="020B0604030504040204" pitchFamily="34" charset="0"/>
              </a:rPr>
              <a:t>nguyên</a:t>
            </a:r>
            <a:r>
              <a:rPr lang="en-US" altLang="en-US" sz="2800" dirty="0">
                <a:cs typeface="Tahoma" panose="020B0604030504040204" pitchFamily="34" charset="0"/>
              </a:rPr>
              <a:t> </a:t>
            </a:r>
            <a:r>
              <a:rPr lang="en-US" altLang="en-US" sz="2800" dirty="0" err="1">
                <a:cs typeface="Tahoma" panose="020B0604030504040204" pitchFamily="34" charset="0"/>
              </a:rPr>
              <a:t>tắc</a:t>
            </a:r>
            <a:r>
              <a:rPr lang="en-US" altLang="en-US" sz="2800" dirty="0">
                <a:cs typeface="Tahoma" panose="020B0604030504040204" pitchFamily="34" charset="0"/>
              </a:rPr>
              <a:t>, </a:t>
            </a:r>
            <a:r>
              <a:rPr lang="en-US" altLang="en-US" sz="2800" dirty="0" err="1">
                <a:cs typeface="Tahoma" panose="020B0604030504040204" pitchFamily="34" charset="0"/>
              </a:rPr>
              <a:t>các</a:t>
            </a:r>
            <a:r>
              <a:rPr lang="en-US" altLang="en-US" sz="2800" dirty="0">
                <a:cs typeface="Tahoma" panose="020B0604030504040204" pitchFamily="34" charset="0"/>
              </a:rPr>
              <a:t> </a:t>
            </a:r>
            <a:r>
              <a:rPr lang="en-US" altLang="en-US" sz="2800" dirty="0" err="1">
                <a:cs typeface="Tahoma" panose="020B0604030504040204" pitchFamily="34" charset="0"/>
              </a:rPr>
              <a:t>hoạt</a:t>
            </a:r>
            <a:r>
              <a:rPr lang="en-US" altLang="en-US" sz="2800" dirty="0">
                <a:cs typeface="Tahoma" panose="020B0604030504040204" pitchFamily="34" charset="0"/>
              </a:rPr>
              <a:t> </a:t>
            </a:r>
            <a:r>
              <a:rPr lang="en-US" altLang="en-US" sz="2800" dirty="0" err="1">
                <a:cs typeface="Tahoma" panose="020B0604030504040204" pitchFamily="34" charset="0"/>
              </a:rPr>
              <a:t>động</a:t>
            </a:r>
            <a:r>
              <a:rPr lang="en-US" altLang="en-US" sz="2800" dirty="0">
                <a:cs typeface="Tahoma" panose="020B0604030504040204" pitchFamily="34" charset="0"/>
              </a:rPr>
              <a:t>, </a:t>
            </a:r>
            <a:r>
              <a:rPr lang="en-US" altLang="en-US" sz="2800" dirty="0" err="1">
                <a:cs typeface="Tahoma" panose="020B0604030504040204" pitchFamily="34" charset="0"/>
              </a:rPr>
              <a:t>quy</a:t>
            </a:r>
            <a:r>
              <a:rPr lang="en-US" altLang="en-US" sz="2800" dirty="0">
                <a:cs typeface="Tahoma" panose="020B0604030504040204" pitchFamily="34" charset="0"/>
              </a:rPr>
              <a:t> </a:t>
            </a:r>
            <a:r>
              <a:rPr lang="en-US" altLang="en-US" sz="2800" dirty="0" err="1">
                <a:cs typeface="Tahoma" panose="020B0604030504040204" pitchFamily="34" charset="0"/>
              </a:rPr>
              <a:t>trình</a:t>
            </a:r>
            <a:endParaRPr lang="en-US" altLang="en-US" sz="2800" dirty="0">
              <a:cs typeface="Tahoma" panose="020B0604030504040204" pitchFamily="34" charset="0"/>
            </a:endParaRPr>
          </a:p>
          <a:p>
            <a:pPr marL="0" indent="0">
              <a:lnSpc>
                <a:spcPct val="105000"/>
              </a:lnSpc>
              <a:spcBef>
                <a:spcPct val="15000"/>
              </a:spcBef>
              <a:buNone/>
              <a:tabLst>
                <a:tab pos="215900" algn="l"/>
              </a:tabLst>
            </a:pPr>
            <a:r>
              <a:rPr lang="en-US" altLang="en-US" sz="2800" dirty="0">
                <a:cs typeface="Tahoma" panose="020B0604030504040204" pitchFamily="34" charset="0"/>
              </a:rPr>
              <a:t>1.3. </a:t>
            </a:r>
            <a:r>
              <a:rPr lang="en-US" altLang="en-US" sz="2800" dirty="0" err="1">
                <a:cs typeface="Tahoma" panose="020B0604030504040204" pitchFamily="34" charset="0"/>
              </a:rPr>
              <a:t>Triển</a:t>
            </a:r>
            <a:r>
              <a:rPr lang="en-US" altLang="en-US" sz="2800" dirty="0">
                <a:cs typeface="Tahoma" panose="020B0604030504040204" pitchFamily="34" charset="0"/>
              </a:rPr>
              <a:t> </a:t>
            </a:r>
            <a:r>
              <a:rPr lang="en-US" altLang="en-US" sz="2800" dirty="0" err="1">
                <a:cs typeface="Tahoma" panose="020B0604030504040204" pitchFamily="34" charset="0"/>
              </a:rPr>
              <a:t>khai</a:t>
            </a:r>
            <a:r>
              <a:rPr lang="en-US" altLang="en-US" sz="2800" dirty="0">
                <a:cs typeface="Tahoma" panose="020B0604030504040204" pitchFamily="34" charset="0"/>
              </a:rPr>
              <a:t> Websites: </a:t>
            </a:r>
            <a:r>
              <a:rPr lang="en-US" altLang="en-US" sz="2800" dirty="0" err="1">
                <a:cs typeface="Tahoma" panose="020B0604030504040204" pitchFamily="34" charset="0"/>
              </a:rPr>
              <a:t>nguyên</a:t>
            </a:r>
            <a:r>
              <a:rPr lang="en-US" altLang="en-US" sz="2800" dirty="0">
                <a:cs typeface="Tahoma" panose="020B0604030504040204" pitchFamily="34" charset="0"/>
              </a:rPr>
              <a:t> </a:t>
            </a:r>
            <a:r>
              <a:rPr lang="en-US" altLang="en-US" sz="2800" dirty="0" err="1">
                <a:cs typeface="Tahoma" panose="020B0604030504040204" pitchFamily="34" charset="0"/>
              </a:rPr>
              <a:t>tắc</a:t>
            </a:r>
            <a:r>
              <a:rPr lang="en-US" altLang="en-US" sz="2800" dirty="0">
                <a:cs typeface="Tahoma" panose="020B0604030504040204" pitchFamily="34" charset="0"/>
              </a:rPr>
              <a:t> </a:t>
            </a:r>
            <a:r>
              <a:rPr lang="en-US" altLang="en-US" sz="2800" dirty="0" err="1">
                <a:cs typeface="Tahoma" panose="020B0604030504040204" pitchFamily="34" charset="0"/>
              </a:rPr>
              <a:t>và</a:t>
            </a:r>
            <a:r>
              <a:rPr lang="en-US" altLang="en-US" sz="2800" dirty="0">
                <a:cs typeface="Tahoma" panose="020B0604030504040204" pitchFamily="34" charset="0"/>
              </a:rPr>
              <a:t> </a:t>
            </a:r>
            <a:r>
              <a:rPr lang="en-US" altLang="en-US" sz="2800" dirty="0" err="1">
                <a:cs typeface="Tahoma" panose="020B0604030504040204" pitchFamily="34" charset="0"/>
              </a:rPr>
              <a:t>quy</a:t>
            </a:r>
            <a:r>
              <a:rPr lang="en-US" altLang="en-US" sz="2800" dirty="0">
                <a:cs typeface="Tahoma" panose="020B0604030504040204" pitchFamily="34" charset="0"/>
              </a:rPr>
              <a:t> </a:t>
            </a:r>
            <a:r>
              <a:rPr lang="en-US" altLang="en-US" sz="2800" dirty="0" err="1">
                <a:cs typeface="Tahoma" panose="020B0604030504040204" pitchFamily="34" charset="0"/>
              </a:rPr>
              <a:t>trình</a:t>
            </a:r>
            <a:endParaRPr lang="en-US" altLang="en-US" dirty="0">
              <a:cs typeface="Tahoma" panose="020B0604030504040204" pitchFamily="34" charset="0"/>
            </a:endParaRPr>
          </a:p>
          <a:p>
            <a:pPr marL="0" indent="0">
              <a:lnSpc>
                <a:spcPct val="90000"/>
              </a:lnSpc>
              <a:buNone/>
              <a:tabLst>
                <a:tab pos="215900" algn="l"/>
              </a:tabLst>
            </a:pPr>
            <a:endParaRPr lang="vi-VN" altLang="en-US" dirty="0">
              <a:cs typeface="Tahoma" panose="020B0604030504040204" pitchFamily="34" charset="0"/>
            </a:endParaRPr>
          </a:p>
        </p:txBody>
      </p:sp>
      <p:sp>
        <p:nvSpPr>
          <p:cNvPr id="4" name="Date Placeholder 3">
            <a:extLst>
              <a:ext uri="{FF2B5EF4-FFF2-40B4-BE49-F238E27FC236}">
                <a16:creationId xmlns:a16="http://schemas.microsoft.com/office/drawing/2014/main" id="{147CDB83-9A60-4113-B8D9-81172FC1A06F}"/>
              </a:ext>
            </a:extLst>
          </p:cNvPr>
          <p:cNvSpPr>
            <a:spLocks noGrp="1"/>
          </p:cNvSpPr>
          <p:nvPr>
            <p:ph type="dt" sz="quarter" idx="10"/>
          </p:nvPr>
        </p:nvSpPr>
        <p:spPr/>
        <p:txBody>
          <a:bodyPr/>
          <a:lstStyle/>
          <a:p>
            <a:pPr>
              <a:defRPr/>
            </a:pPr>
            <a:fld id="{3FE84BE0-5174-4839-88C0-9C5AFD05C36D}" type="datetime1">
              <a:rPr lang="en-US"/>
              <a:pPr>
                <a:defRPr/>
              </a:pPr>
              <a:t>8/8/2022</a:t>
            </a:fld>
            <a:endParaRPr lang="vi-VN" dirty="0"/>
          </a:p>
        </p:txBody>
      </p:sp>
      <p:sp>
        <p:nvSpPr>
          <p:cNvPr id="5" name="Slide Number Placeholder 4">
            <a:extLst>
              <a:ext uri="{FF2B5EF4-FFF2-40B4-BE49-F238E27FC236}">
                <a16:creationId xmlns:a16="http://schemas.microsoft.com/office/drawing/2014/main" id="{9E0ECBFF-C476-42F1-BE7F-6693DEEFFB1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09620C3-115B-446F-8BDA-E6655FC6F92D}" type="slidenum">
              <a:rPr lang="vi-VN" altLang="en-US">
                <a:solidFill>
                  <a:srgbClr val="898989"/>
                </a:solidFill>
              </a:rPr>
              <a:pPr eaLnBrk="1" hangingPunct="1"/>
              <a:t>3</a:t>
            </a:fld>
            <a:endParaRPr lang="vi-VN" altLang="en-US">
              <a:solidFill>
                <a:srgbClr val="898989"/>
              </a:solidFill>
            </a:endParaRPr>
          </a:p>
        </p:txBody>
      </p:sp>
      <p:sp>
        <p:nvSpPr>
          <p:cNvPr id="6" name="Footer Placeholder 5">
            <a:extLst>
              <a:ext uri="{FF2B5EF4-FFF2-40B4-BE49-F238E27FC236}">
                <a16:creationId xmlns:a16="http://schemas.microsoft.com/office/drawing/2014/main" id="{3AC9987D-A1F9-48E3-88BB-B0A935C1ADBB}"/>
              </a:ext>
            </a:extLst>
          </p:cNvPr>
          <p:cNvSpPr>
            <a:spLocks noGrp="1"/>
          </p:cNvSpPr>
          <p:nvPr>
            <p:ph type="ftr" sz="quarter" idx="11"/>
          </p:nvPr>
        </p:nvSpPr>
        <p:spPr/>
        <p:txBody>
          <a:bodyPr/>
          <a:lstStyle/>
          <a:p>
            <a:pPr>
              <a:defRPr/>
            </a:pPr>
            <a:r>
              <a:rPr lang="vi-VN"/>
              <a:t>Bộ môn CNTT - Khoa HTTT Kinh tế và TMĐT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567D6BBB-489D-4EF9-A4FE-0B74F2067FFD}"/>
              </a:ext>
            </a:extLst>
          </p:cNvPr>
          <p:cNvSpPr>
            <a:spLocks noGrp="1"/>
          </p:cNvSpPr>
          <p:nvPr>
            <p:ph type="dt" sz="quarter" idx="10"/>
          </p:nvPr>
        </p:nvSpPr>
        <p:spPr/>
        <p:txBody>
          <a:bodyPr/>
          <a:lstStyle/>
          <a:p>
            <a:pPr>
              <a:defRPr/>
            </a:pPr>
            <a:fld id="{121FC711-CEA6-4F66-AEFE-2A4C3BDA6CBE}" type="datetime1">
              <a:rPr lang="en-US"/>
              <a:pPr>
                <a:defRPr/>
              </a:pPr>
              <a:t>8/8/2022</a:t>
            </a:fld>
            <a:endParaRPr lang="en-US"/>
          </a:p>
        </p:txBody>
      </p:sp>
      <p:sp>
        <p:nvSpPr>
          <p:cNvPr id="6" name="Footer Placeholder 4">
            <a:extLst>
              <a:ext uri="{FF2B5EF4-FFF2-40B4-BE49-F238E27FC236}">
                <a16:creationId xmlns:a16="http://schemas.microsoft.com/office/drawing/2014/main" id="{FFB5BAE9-4F18-4ADF-8D83-778BF76ECA12}"/>
              </a:ext>
            </a:extLst>
          </p:cNvPr>
          <p:cNvSpPr>
            <a:spLocks noGrp="1"/>
          </p:cNvSpPr>
          <p:nvPr>
            <p:ph type="ftr" sz="quarter" idx="11"/>
          </p:nvPr>
        </p:nvSpPr>
        <p:spPr/>
        <p:txBody>
          <a:bodyPr/>
          <a:lstStyle/>
          <a:p>
            <a:pPr>
              <a:defRPr/>
            </a:pPr>
            <a:r>
              <a:rPr lang="en-US"/>
              <a:t>Bộ môn CNTT - Khoa HTTT Kinh tế và TMĐT</a:t>
            </a:r>
          </a:p>
        </p:txBody>
      </p:sp>
      <p:sp>
        <p:nvSpPr>
          <p:cNvPr id="62468" name="AutoShape 2">
            <a:extLst>
              <a:ext uri="{FF2B5EF4-FFF2-40B4-BE49-F238E27FC236}">
                <a16:creationId xmlns:a16="http://schemas.microsoft.com/office/drawing/2014/main" id="{6110C348-177C-4B89-A10B-D8FB77BF8E23}"/>
              </a:ext>
            </a:extLst>
          </p:cNvPr>
          <p:cNvSpPr>
            <a:spLocks noGrp="1"/>
          </p:cNvSpPr>
          <p:nvPr>
            <p:ph type="title"/>
          </p:nvPr>
        </p:nvSpPr>
        <p:spPr>
          <a:xfrm>
            <a:off x="1752600" y="228600"/>
            <a:ext cx="8153400" cy="1143000"/>
          </a:xfrm>
        </p:spPr>
        <p:txBody>
          <a:bodyPr/>
          <a:lstStyle/>
          <a:p>
            <a:pPr eaLnBrk="1" hangingPunct="1"/>
            <a:r>
              <a:rPr lang="en-US" altLang="en-US"/>
              <a:t> d. Cấu trúc mạng nhện</a:t>
            </a:r>
          </a:p>
        </p:txBody>
      </p:sp>
      <p:sp>
        <p:nvSpPr>
          <p:cNvPr id="62469" name="Rectangle 4">
            <a:extLst>
              <a:ext uri="{FF2B5EF4-FFF2-40B4-BE49-F238E27FC236}">
                <a16:creationId xmlns:a16="http://schemas.microsoft.com/office/drawing/2014/main" id="{8E64C124-BFF0-4964-866B-81E2F34BB409}"/>
              </a:ext>
            </a:extLst>
          </p:cNvPr>
          <p:cNvSpPr>
            <a:spLocks noGrp="1"/>
          </p:cNvSpPr>
          <p:nvPr>
            <p:ph type="body" idx="1"/>
          </p:nvPr>
        </p:nvSpPr>
        <p:spPr>
          <a:xfrm>
            <a:off x="571752" y="1295400"/>
            <a:ext cx="4724400" cy="5029200"/>
          </a:xfrm>
        </p:spPr>
        <p:txBody>
          <a:bodyPr/>
          <a:lstStyle/>
          <a:p>
            <a:pPr eaLnBrk="1" hangingPunct="1">
              <a:lnSpc>
                <a:spcPct val="80000"/>
              </a:lnSpc>
            </a:pPr>
            <a:r>
              <a:rPr lang="en-US" altLang="en-US" sz="2400" dirty="0" err="1"/>
              <a:t>Ưu</a:t>
            </a:r>
            <a:r>
              <a:rPr lang="en-US" altLang="en-US" sz="2400" dirty="0"/>
              <a:t> </a:t>
            </a:r>
            <a:r>
              <a:rPr lang="en-US" altLang="en-US" sz="2400" dirty="0" err="1"/>
              <a:t>điểm</a:t>
            </a:r>
            <a:r>
              <a:rPr lang="en-US" altLang="en-US" sz="2400" dirty="0"/>
              <a:t>:</a:t>
            </a:r>
          </a:p>
          <a:p>
            <a:pPr eaLnBrk="1" hangingPunct="1">
              <a:lnSpc>
                <a:spcPct val="80000"/>
              </a:lnSpc>
              <a:buFont typeface="Wingdings" panose="05000000000000000000" pitchFamily="2" charset="2"/>
              <a:buNone/>
            </a:pPr>
            <a:r>
              <a:rPr lang="en-US" altLang="en-US" sz="2400" dirty="0"/>
              <a:t>       -  </a:t>
            </a:r>
            <a:r>
              <a:rPr lang="en-US" altLang="en-US" sz="2400" dirty="0" err="1"/>
              <a:t>Khai</a:t>
            </a:r>
            <a:r>
              <a:rPr lang="en-US" altLang="en-US" sz="2400" dirty="0"/>
              <a:t> </a:t>
            </a:r>
            <a:r>
              <a:rPr lang="en-US" altLang="en-US" sz="2400" dirty="0" err="1"/>
              <a:t>thác</a:t>
            </a:r>
            <a:r>
              <a:rPr lang="en-US" altLang="en-US" sz="2400" dirty="0"/>
              <a:t> </a:t>
            </a:r>
            <a:r>
              <a:rPr lang="en-US" altLang="en-US" sz="2400" dirty="0" err="1"/>
              <a:t>triệt</a:t>
            </a:r>
            <a:r>
              <a:rPr lang="en-US" altLang="en-US" sz="2400" dirty="0"/>
              <a:t> </a:t>
            </a:r>
            <a:r>
              <a:rPr lang="en-US" altLang="en-US" sz="2400" dirty="0" err="1"/>
              <a:t>để</a:t>
            </a:r>
            <a:r>
              <a:rPr lang="en-US" altLang="en-US" sz="2400" dirty="0"/>
              <a:t> </a:t>
            </a:r>
            <a:r>
              <a:rPr lang="en-US" altLang="en-US" sz="2400" dirty="0" err="1"/>
              <a:t>năng</a:t>
            </a:r>
            <a:r>
              <a:rPr lang="en-US" altLang="en-US" sz="2400" dirty="0"/>
              <a:t> </a:t>
            </a:r>
            <a:r>
              <a:rPr lang="en-US" altLang="en-US" sz="2400" dirty="0" err="1"/>
              <a:t>lực</a:t>
            </a:r>
            <a:r>
              <a:rPr lang="en-US" altLang="en-US" sz="2400" dirty="0"/>
              <a:t> </a:t>
            </a:r>
            <a:r>
              <a:rPr lang="en-US" altLang="en-US" sz="2400" dirty="0" err="1"/>
              <a:t>của</a:t>
            </a:r>
            <a:r>
              <a:rPr lang="en-US" altLang="en-US" sz="2400" dirty="0"/>
              <a:t> </a:t>
            </a:r>
            <a:r>
              <a:rPr lang="en-US" altLang="en-US" sz="2400" dirty="0" err="1"/>
              <a:t>các</a:t>
            </a:r>
            <a:r>
              <a:rPr lang="en-US" altLang="en-US" sz="2400" dirty="0"/>
              <a:t> </a:t>
            </a:r>
            <a:r>
              <a:rPr lang="en-US" altLang="en-US" sz="2400" dirty="0" err="1"/>
              <a:t>trang</a:t>
            </a:r>
            <a:r>
              <a:rPr lang="en-US" altLang="en-US" sz="2400" dirty="0"/>
              <a:t> web </a:t>
            </a:r>
            <a:r>
              <a:rPr lang="en-US" altLang="en-US" sz="2400" dirty="0" err="1"/>
              <a:t>trong</a:t>
            </a:r>
            <a:r>
              <a:rPr lang="en-US" altLang="en-US" sz="2400" dirty="0"/>
              <a:t> </a:t>
            </a:r>
            <a:r>
              <a:rPr lang="en-US" altLang="en-US" sz="2400" dirty="0" err="1"/>
              <a:t>việc</a:t>
            </a:r>
            <a:r>
              <a:rPr lang="en-US" altLang="en-US" sz="2400" dirty="0"/>
              <a:t> </a:t>
            </a:r>
            <a:r>
              <a:rPr lang="en-US" altLang="en-US" sz="2400" dirty="0" err="1"/>
              <a:t>liên</a:t>
            </a:r>
            <a:r>
              <a:rPr lang="en-US" altLang="en-US" sz="2400" dirty="0"/>
              <a:t> </a:t>
            </a:r>
            <a:r>
              <a:rPr lang="en-US" altLang="en-US" sz="2400" dirty="0" err="1"/>
              <a:t>kết</a:t>
            </a:r>
            <a:r>
              <a:rPr lang="en-US" altLang="en-US" sz="2400" dirty="0"/>
              <a:t> </a:t>
            </a:r>
            <a:r>
              <a:rPr lang="en-US" altLang="en-US" sz="2400" dirty="0" err="1"/>
              <a:t>và</a:t>
            </a:r>
            <a:r>
              <a:rPr lang="en-US" altLang="en-US" sz="2400" dirty="0"/>
              <a:t> </a:t>
            </a:r>
            <a:r>
              <a:rPr lang="en-US" altLang="en-US" sz="2400" dirty="0" err="1"/>
              <a:t>kết</a:t>
            </a:r>
            <a:r>
              <a:rPr lang="en-US" altLang="en-US" sz="2400" dirty="0"/>
              <a:t> </a:t>
            </a:r>
            <a:r>
              <a:rPr lang="en-US" altLang="en-US" sz="2400" dirty="0" err="1"/>
              <a:t>hợp</a:t>
            </a:r>
            <a:r>
              <a:rPr lang="en-US" altLang="en-US" sz="2400" dirty="0"/>
              <a:t>.</a:t>
            </a:r>
          </a:p>
          <a:p>
            <a:pPr eaLnBrk="1" hangingPunct="1">
              <a:lnSpc>
                <a:spcPct val="80000"/>
              </a:lnSpc>
              <a:buFont typeface="Wingdings" panose="05000000000000000000" pitchFamily="2" charset="2"/>
              <a:buNone/>
            </a:pPr>
            <a:r>
              <a:rPr lang="en-US" altLang="en-US" sz="2400" dirty="0"/>
              <a:t>       -  Ý </a:t>
            </a:r>
            <a:r>
              <a:rPr lang="en-US" altLang="en-US" sz="2400" dirty="0" err="1"/>
              <a:t>tưởng</a:t>
            </a:r>
            <a:r>
              <a:rPr lang="en-US" altLang="en-US" sz="2400" dirty="0"/>
              <a:t> </a:t>
            </a:r>
            <a:r>
              <a:rPr lang="en-US" altLang="en-US" sz="2400" dirty="0" err="1"/>
              <a:t>liên</a:t>
            </a:r>
            <a:r>
              <a:rPr lang="en-US" altLang="en-US" sz="2400" dirty="0"/>
              <a:t> </a:t>
            </a:r>
            <a:r>
              <a:rPr lang="en-US" altLang="en-US" sz="2400" dirty="0" err="1"/>
              <a:t>kết</a:t>
            </a:r>
            <a:r>
              <a:rPr lang="en-US" altLang="en-US" sz="2400" dirty="0"/>
              <a:t> </a:t>
            </a:r>
            <a:r>
              <a:rPr lang="en-US" altLang="en-US" sz="2400" dirty="0" err="1"/>
              <a:t>giống</a:t>
            </a:r>
            <a:r>
              <a:rPr lang="en-US" altLang="en-US" sz="2400" dirty="0"/>
              <a:t> </a:t>
            </a:r>
            <a:r>
              <a:rPr lang="en-US" altLang="en-US" sz="2400" dirty="0" err="1"/>
              <a:t>nhau</a:t>
            </a:r>
            <a:r>
              <a:rPr lang="en-US" altLang="en-US" sz="2400" dirty="0"/>
              <a:t> </a:t>
            </a:r>
            <a:r>
              <a:rPr lang="en-US" altLang="en-US" sz="2400" dirty="0" err="1"/>
              <a:t>và</a:t>
            </a:r>
            <a:r>
              <a:rPr lang="en-US" altLang="en-US" sz="2400" dirty="0"/>
              <a:t> </a:t>
            </a:r>
            <a:r>
              <a:rPr lang="en-US" altLang="en-US" sz="2400" dirty="0" err="1"/>
              <a:t>tự</a:t>
            </a:r>
            <a:r>
              <a:rPr lang="en-US" altLang="en-US" sz="2400" dirty="0"/>
              <a:t> do. </a:t>
            </a:r>
          </a:p>
          <a:p>
            <a:pPr eaLnBrk="1" hangingPunct="1">
              <a:lnSpc>
                <a:spcPct val="80000"/>
              </a:lnSpc>
            </a:pPr>
            <a:r>
              <a:rPr lang="en-US" altLang="en-US" sz="2400" dirty="0" err="1"/>
              <a:t>Nhược</a:t>
            </a:r>
            <a:r>
              <a:rPr lang="en-US" altLang="en-US" sz="2400" dirty="0"/>
              <a:t> </a:t>
            </a:r>
            <a:r>
              <a:rPr lang="en-US" altLang="en-US" sz="2400" dirty="0" err="1"/>
              <a:t>điểm</a:t>
            </a:r>
            <a:r>
              <a:rPr lang="en-US" altLang="en-US" sz="2400" dirty="0"/>
              <a:t>:</a:t>
            </a:r>
          </a:p>
          <a:p>
            <a:pPr eaLnBrk="1" hangingPunct="1">
              <a:lnSpc>
                <a:spcPct val="80000"/>
              </a:lnSpc>
              <a:buFont typeface="Wingdings" panose="05000000000000000000" pitchFamily="2" charset="2"/>
              <a:buNone/>
            </a:pPr>
            <a:r>
              <a:rPr lang="en-US" altLang="en-US" sz="2400" dirty="0"/>
              <a:t>       -  </a:t>
            </a:r>
            <a:r>
              <a:rPr lang="en-US" altLang="en-US" sz="2400" dirty="0" err="1"/>
              <a:t>Các</a:t>
            </a:r>
            <a:r>
              <a:rPr lang="en-US" altLang="en-US" sz="2400" dirty="0"/>
              <a:t> </a:t>
            </a:r>
            <a:r>
              <a:rPr lang="en-US" altLang="en-US" sz="2400" dirty="0" err="1"/>
              <a:t>khối</a:t>
            </a:r>
            <a:r>
              <a:rPr lang="en-US" altLang="en-US" sz="2400" dirty="0"/>
              <a:t> </a:t>
            </a:r>
            <a:r>
              <a:rPr lang="en-US" altLang="en-US" sz="2400" dirty="0" err="1"/>
              <a:t>thông</a:t>
            </a:r>
            <a:r>
              <a:rPr lang="en-US" altLang="en-US" sz="2400" dirty="0"/>
              <a:t> tin </a:t>
            </a:r>
            <a:r>
              <a:rPr lang="en-US" altLang="en-US" sz="2400" dirty="0" err="1"/>
              <a:t>dễ</a:t>
            </a:r>
            <a:r>
              <a:rPr lang="en-US" altLang="en-US" sz="2400" dirty="0"/>
              <a:t> </a:t>
            </a:r>
            <a:r>
              <a:rPr lang="en-US" altLang="en-US" sz="2400" dirty="0" err="1"/>
              <a:t>phát</a:t>
            </a:r>
            <a:r>
              <a:rPr lang="en-US" altLang="en-US" sz="2400" dirty="0"/>
              <a:t> </a:t>
            </a:r>
            <a:r>
              <a:rPr lang="en-US" altLang="en-US" sz="2400" dirty="0" err="1"/>
              <a:t>triển</a:t>
            </a:r>
            <a:r>
              <a:rPr lang="en-US" altLang="en-US" sz="2400" dirty="0"/>
              <a:t> </a:t>
            </a:r>
            <a:r>
              <a:rPr lang="en-US" altLang="en-US" sz="2400" dirty="0" err="1"/>
              <a:t>thành</a:t>
            </a:r>
            <a:r>
              <a:rPr lang="en-US" altLang="en-US" sz="2400" dirty="0"/>
              <a:t> </a:t>
            </a:r>
            <a:r>
              <a:rPr lang="en-US" altLang="en-US" sz="2400" dirty="0" err="1"/>
              <a:t>một</a:t>
            </a:r>
            <a:r>
              <a:rPr lang="en-US" altLang="en-US" sz="2400" dirty="0"/>
              <a:t> </a:t>
            </a:r>
            <a:r>
              <a:rPr lang="en-US" altLang="en-US" sz="2400" dirty="0" err="1"/>
              <a:t>mớ</a:t>
            </a:r>
            <a:r>
              <a:rPr lang="en-US" altLang="en-US" sz="2400" dirty="0"/>
              <a:t> </a:t>
            </a:r>
            <a:r>
              <a:rPr lang="en-US" altLang="en-US" sz="2400" dirty="0" err="1"/>
              <a:t>hỗn</a:t>
            </a:r>
            <a:r>
              <a:rPr lang="en-US" altLang="en-US" sz="2400" dirty="0"/>
              <a:t> </a:t>
            </a:r>
            <a:r>
              <a:rPr lang="en-US" altLang="en-US" sz="2400" dirty="0" err="1"/>
              <a:t>độn</a:t>
            </a:r>
            <a:r>
              <a:rPr lang="en-US" altLang="en-US" sz="2400" dirty="0"/>
              <a:t>, </a:t>
            </a:r>
            <a:r>
              <a:rPr lang="en-US" altLang="en-US" sz="2400" dirty="0" err="1"/>
              <a:t>lộn</a:t>
            </a:r>
            <a:r>
              <a:rPr lang="en-US" altLang="en-US" sz="2400" dirty="0"/>
              <a:t> </a:t>
            </a:r>
            <a:r>
              <a:rPr lang="en-US" altLang="en-US" sz="2400" dirty="0" err="1"/>
              <a:t>xộn</a:t>
            </a:r>
            <a:r>
              <a:rPr lang="en-US" altLang="en-US" sz="2400" dirty="0"/>
              <a:t>. </a:t>
            </a:r>
          </a:p>
          <a:p>
            <a:pPr eaLnBrk="1" hangingPunct="1">
              <a:lnSpc>
                <a:spcPct val="80000"/>
              </a:lnSpc>
              <a:buFont typeface="Wingdings" panose="05000000000000000000" pitchFamily="2" charset="2"/>
              <a:buNone/>
            </a:pPr>
            <a:r>
              <a:rPr lang="en-US" altLang="en-US" sz="2400" dirty="0"/>
              <a:t>       -  </a:t>
            </a:r>
            <a:r>
              <a:rPr lang="en-US" altLang="en-US" sz="2400" dirty="0" err="1"/>
              <a:t>Nhằm</a:t>
            </a:r>
            <a:r>
              <a:rPr lang="en-US" altLang="en-US" sz="2400" dirty="0"/>
              <a:t> </a:t>
            </a:r>
            <a:r>
              <a:rPr lang="en-US" altLang="en-US" sz="2400" dirty="0" err="1"/>
              <a:t>vào</a:t>
            </a:r>
            <a:r>
              <a:rPr lang="en-US" altLang="en-US" sz="2400" dirty="0"/>
              <a:t> </a:t>
            </a:r>
            <a:r>
              <a:rPr lang="en-US" altLang="en-US" sz="2400" dirty="0" err="1"/>
              <a:t>các</a:t>
            </a:r>
            <a:r>
              <a:rPr lang="en-US" altLang="en-US" sz="2400" dirty="0"/>
              <a:t> </a:t>
            </a:r>
            <a:r>
              <a:rPr lang="en-US" altLang="en-US" sz="2400" dirty="0" err="1"/>
              <a:t>độc</a:t>
            </a:r>
            <a:r>
              <a:rPr lang="en-US" altLang="en-US" sz="2400" dirty="0"/>
              <a:t> </a:t>
            </a:r>
            <a:r>
              <a:rPr lang="en-US" altLang="en-US" sz="2400" dirty="0" err="1"/>
              <a:t>giả</a:t>
            </a:r>
            <a:r>
              <a:rPr lang="en-US" altLang="en-US" sz="2400" dirty="0"/>
              <a:t> </a:t>
            </a:r>
            <a:r>
              <a:rPr lang="en-US" altLang="en-US" sz="2400" dirty="0" err="1"/>
              <a:t>chuyên</a:t>
            </a:r>
            <a:r>
              <a:rPr lang="en-US" altLang="en-US" sz="2400" dirty="0"/>
              <a:t> </a:t>
            </a:r>
            <a:r>
              <a:rPr lang="en-US" altLang="en-US" sz="2400" dirty="0" err="1"/>
              <a:t>nghiệp</a:t>
            </a:r>
            <a:r>
              <a:rPr lang="en-US" altLang="en-US" sz="2400" dirty="0"/>
              <a:t> </a:t>
            </a:r>
            <a:r>
              <a:rPr lang="en-US" altLang="en-US" sz="2400" dirty="0" err="1"/>
              <a:t>tìm</a:t>
            </a:r>
            <a:r>
              <a:rPr lang="en-US" altLang="en-US" sz="2400" dirty="0"/>
              <a:t> </a:t>
            </a:r>
            <a:r>
              <a:rPr lang="en-US" altLang="en-US" sz="2400" dirty="0" err="1"/>
              <a:t>kiếm</a:t>
            </a:r>
            <a:r>
              <a:rPr lang="en-US" altLang="en-US" sz="2400" dirty="0"/>
              <a:t> </a:t>
            </a:r>
            <a:r>
              <a:rPr lang="en-US" altLang="en-US" sz="2400" dirty="0" err="1"/>
              <a:t>những</a:t>
            </a:r>
            <a:r>
              <a:rPr lang="en-US" altLang="en-US" sz="2400" dirty="0"/>
              <a:t> </a:t>
            </a:r>
            <a:r>
              <a:rPr lang="en-US" altLang="en-US" sz="2400" dirty="0" err="1"/>
              <a:t>kiến</a:t>
            </a:r>
            <a:r>
              <a:rPr lang="en-US" altLang="en-US" sz="2400" dirty="0"/>
              <a:t> </a:t>
            </a:r>
            <a:r>
              <a:rPr lang="en-US" altLang="en-US" sz="2400" dirty="0" err="1"/>
              <a:t>thức</a:t>
            </a:r>
            <a:r>
              <a:rPr lang="en-US" altLang="en-US" sz="2400" dirty="0"/>
              <a:t> </a:t>
            </a:r>
            <a:r>
              <a:rPr lang="en-US" altLang="en-US" sz="2400" dirty="0" err="1"/>
              <a:t>chuyên</a:t>
            </a:r>
            <a:r>
              <a:rPr lang="en-US" altLang="en-US" sz="2400" dirty="0"/>
              <a:t> </a:t>
            </a:r>
            <a:r>
              <a:rPr lang="en-US" altLang="en-US" sz="2400" dirty="0" err="1"/>
              <a:t>sâu</a:t>
            </a:r>
            <a:r>
              <a:rPr lang="en-US" altLang="en-US" sz="2400" dirty="0"/>
              <a:t>.</a:t>
            </a:r>
          </a:p>
        </p:txBody>
      </p:sp>
      <p:pic>
        <p:nvPicPr>
          <p:cNvPr id="62470" name="Picture 5" descr="Diagram of web-like site structure.">
            <a:extLst>
              <a:ext uri="{FF2B5EF4-FFF2-40B4-BE49-F238E27FC236}">
                <a16:creationId xmlns:a16="http://schemas.microsoft.com/office/drawing/2014/main" id="{332FFD5C-48BD-46AC-959D-B66CE30E4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1" y="1600200"/>
            <a:ext cx="332422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Slide Number Placeholder 6">
            <a:extLst>
              <a:ext uri="{FF2B5EF4-FFF2-40B4-BE49-F238E27FC236}">
                <a16:creationId xmlns:a16="http://schemas.microsoft.com/office/drawing/2014/main" id="{AD11D160-26FC-439A-97C8-CA6FA4488FB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1E8A8AD8-7B01-464D-BFDE-C82E60E455C3}" type="slidenum">
              <a:rPr lang="vi-VN" altLang="en-US" sz="1200">
                <a:solidFill>
                  <a:srgbClr val="898989"/>
                </a:solidFill>
              </a:rPr>
              <a:pPr>
                <a:spcBef>
                  <a:spcPct val="0"/>
                </a:spcBef>
                <a:buFontTx/>
                <a:buNone/>
              </a:pPr>
              <a:t>30</a:t>
            </a:fld>
            <a:endParaRPr lang="vi-VN" altLang="en-US" sz="1200">
              <a:solidFill>
                <a:srgbClr val="898989"/>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E1870E90-FFF7-439E-9127-75C8D276E141}"/>
              </a:ext>
            </a:extLst>
          </p:cNvPr>
          <p:cNvSpPr>
            <a:spLocks noGrp="1"/>
          </p:cNvSpPr>
          <p:nvPr>
            <p:ph type="dt" sz="quarter" idx="10"/>
          </p:nvPr>
        </p:nvSpPr>
        <p:spPr/>
        <p:txBody>
          <a:bodyPr/>
          <a:lstStyle/>
          <a:p>
            <a:pPr>
              <a:defRPr/>
            </a:pPr>
            <a:fld id="{AEA6B523-84E4-400F-88B9-73F6E5DF49AF}" type="datetime1">
              <a:rPr lang="en-US"/>
              <a:pPr>
                <a:defRPr/>
              </a:pPr>
              <a:t>8/8/2022</a:t>
            </a:fld>
            <a:endParaRPr lang="en-US"/>
          </a:p>
        </p:txBody>
      </p:sp>
      <p:sp>
        <p:nvSpPr>
          <p:cNvPr id="7" name="Footer Placeholder 4">
            <a:extLst>
              <a:ext uri="{FF2B5EF4-FFF2-40B4-BE49-F238E27FC236}">
                <a16:creationId xmlns:a16="http://schemas.microsoft.com/office/drawing/2014/main" id="{752AAE37-B47A-415A-9F44-975BF9E48992}"/>
              </a:ext>
            </a:extLst>
          </p:cNvPr>
          <p:cNvSpPr>
            <a:spLocks noGrp="1"/>
          </p:cNvSpPr>
          <p:nvPr>
            <p:ph type="ftr" sz="quarter" idx="11"/>
          </p:nvPr>
        </p:nvSpPr>
        <p:spPr/>
        <p:txBody>
          <a:bodyPr/>
          <a:lstStyle/>
          <a:p>
            <a:pPr>
              <a:defRPr/>
            </a:pPr>
            <a:r>
              <a:rPr lang="en-US"/>
              <a:t>Bộ môn CNTT - Khoa HTTT Kinh tế và TMĐT</a:t>
            </a:r>
          </a:p>
        </p:txBody>
      </p:sp>
      <p:sp>
        <p:nvSpPr>
          <p:cNvPr id="63492" name="AutoShape 2">
            <a:extLst>
              <a:ext uri="{FF2B5EF4-FFF2-40B4-BE49-F238E27FC236}">
                <a16:creationId xmlns:a16="http://schemas.microsoft.com/office/drawing/2014/main" id="{F99B8194-21BC-4289-9D5F-D4D5E945B235}"/>
              </a:ext>
            </a:extLst>
          </p:cNvPr>
          <p:cNvSpPr>
            <a:spLocks noGrp="1"/>
          </p:cNvSpPr>
          <p:nvPr>
            <p:ph type="title"/>
          </p:nvPr>
        </p:nvSpPr>
        <p:spPr/>
        <p:txBody>
          <a:bodyPr/>
          <a:lstStyle/>
          <a:p>
            <a:pPr eaLnBrk="1" hangingPunct="1"/>
            <a:r>
              <a:rPr lang="en-US" altLang="en-US" sz="4000" dirty="0" err="1"/>
              <a:t>Nhận</a:t>
            </a:r>
            <a:r>
              <a:rPr lang="en-US" altLang="en-US" sz="4000" dirty="0"/>
              <a:t> </a:t>
            </a:r>
            <a:r>
              <a:rPr lang="en-US" altLang="en-US" sz="4000" dirty="0" err="1"/>
              <a:t>xét</a:t>
            </a:r>
            <a:r>
              <a:rPr lang="en-US" altLang="en-US" sz="4000" dirty="0"/>
              <a:t> </a:t>
            </a:r>
            <a:r>
              <a:rPr lang="en-US" altLang="en-US" sz="4000" dirty="0" err="1"/>
              <a:t>chung</a:t>
            </a:r>
            <a:r>
              <a:rPr lang="en-US" altLang="en-US" sz="4000" dirty="0"/>
              <a:t> </a:t>
            </a:r>
            <a:r>
              <a:rPr lang="en-US" altLang="en-US" sz="4000" dirty="0" err="1"/>
              <a:t>về</a:t>
            </a:r>
            <a:r>
              <a:rPr lang="en-US" altLang="en-US" sz="4000" dirty="0"/>
              <a:t> </a:t>
            </a:r>
            <a:r>
              <a:rPr lang="en-US" altLang="en-US" sz="4000" dirty="0" err="1"/>
              <a:t>các</a:t>
            </a:r>
            <a:r>
              <a:rPr lang="en-US" altLang="en-US" sz="4000" dirty="0"/>
              <a:t> </a:t>
            </a:r>
            <a:r>
              <a:rPr lang="en-US" altLang="en-US" sz="4000" dirty="0" err="1"/>
              <a:t>kiểu</a:t>
            </a:r>
            <a:r>
              <a:rPr lang="en-US" altLang="en-US" sz="4000" dirty="0"/>
              <a:t> </a:t>
            </a:r>
            <a:r>
              <a:rPr lang="en-US" altLang="en-US" sz="4000" dirty="0" err="1"/>
              <a:t>cấu</a:t>
            </a:r>
            <a:r>
              <a:rPr lang="en-US" altLang="en-US" sz="4000" dirty="0"/>
              <a:t> </a:t>
            </a:r>
            <a:r>
              <a:rPr lang="en-US" altLang="en-US" sz="4000" dirty="0" err="1"/>
              <a:t>trúc</a:t>
            </a:r>
            <a:r>
              <a:rPr lang="en-US" altLang="en-US" sz="4000" dirty="0"/>
              <a:t> </a:t>
            </a:r>
            <a:r>
              <a:rPr lang="en-US" altLang="en-US" sz="4000" dirty="0" err="1"/>
              <a:t>thiết</a:t>
            </a:r>
            <a:r>
              <a:rPr lang="en-US" altLang="en-US" sz="4000" dirty="0"/>
              <a:t> </a:t>
            </a:r>
            <a:r>
              <a:rPr lang="en-US" altLang="en-US" sz="4000" dirty="0" err="1"/>
              <a:t>kế</a:t>
            </a:r>
            <a:endParaRPr lang="en-US" altLang="en-US" sz="4000" u="sng" dirty="0"/>
          </a:p>
        </p:txBody>
      </p:sp>
      <p:pic>
        <p:nvPicPr>
          <p:cNvPr id="63493" name="Picture 4">
            <a:extLst>
              <a:ext uri="{FF2B5EF4-FFF2-40B4-BE49-F238E27FC236}">
                <a16:creationId xmlns:a16="http://schemas.microsoft.com/office/drawing/2014/main" id="{C6DD606F-C5A4-4B6F-A788-2FD1B3095D49}"/>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r="9291" b="22275"/>
          <a:stretch>
            <a:fillRect/>
          </a:stretch>
        </p:blipFill>
        <p:spPr>
          <a:xfrm>
            <a:off x="6477000" y="2362200"/>
            <a:ext cx="3962400" cy="3124200"/>
          </a:xfrm>
        </p:spPr>
      </p:pic>
      <p:sp>
        <p:nvSpPr>
          <p:cNvPr id="63494" name="Rectangle 5">
            <a:extLst>
              <a:ext uri="{FF2B5EF4-FFF2-40B4-BE49-F238E27FC236}">
                <a16:creationId xmlns:a16="http://schemas.microsoft.com/office/drawing/2014/main" id="{00A48B5E-AD73-42AB-96F3-C4BC5288B415}"/>
              </a:ext>
            </a:extLst>
          </p:cNvPr>
          <p:cNvSpPr>
            <a:spLocks noChangeArrowheads="1"/>
          </p:cNvSpPr>
          <p:nvPr/>
        </p:nvSpPr>
        <p:spPr bwMode="auto">
          <a:xfrm>
            <a:off x="6705600" y="5605464"/>
            <a:ext cx="3746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a:latin typeface="Tahoma" panose="020B0604030504040204" pitchFamily="34" charset="0"/>
              </a:rPr>
              <a:t>Sơ đồ phản ánh mối tương quan giữa 4 kiểu cấu trúc</a:t>
            </a:r>
          </a:p>
        </p:txBody>
      </p:sp>
      <p:sp>
        <p:nvSpPr>
          <p:cNvPr id="63495" name="Rectangle 6">
            <a:extLst>
              <a:ext uri="{FF2B5EF4-FFF2-40B4-BE49-F238E27FC236}">
                <a16:creationId xmlns:a16="http://schemas.microsoft.com/office/drawing/2014/main" id="{A94E9278-11DB-420F-A11B-6C1584755F79}"/>
              </a:ext>
            </a:extLst>
          </p:cNvPr>
          <p:cNvSpPr>
            <a:spLocks noChangeArrowheads="1"/>
          </p:cNvSpPr>
          <p:nvPr/>
        </p:nvSpPr>
        <p:spPr bwMode="auto">
          <a:xfrm>
            <a:off x="609600" y="1604742"/>
            <a:ext cx="5791200" cy="471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buClr>
                <a:schemeClr val="tx1"/>
              </a:buClr>
              <a:buSzPct val="75000"/>
              <a:buFont typeface="Wingdings" panose="05000000000000000000" pitchFamily="2" charset="2"/>
              <a:buNone/>
            </a:pPr>
            <a:r>
              <a:rPr lang="en-US" altLang="en-US" sz="2800" dirty="0">
                <a:latin typeface="Calibri" panose="020F0502020204030204" pitchFamily="34" charset="0"/>
              </a:rPr>
              <a:t> * </a:t>
            </a:r>
            <a:r>
              <a:rPr lang="en-US" altLang="en-US" sz="2800" dirty="0" err="1">
                <a:latin typeface="Calibri" panose="020F0502020204030204" pitchFamily="34" charset="0"/>
              </a:rPr>
              <a:t>Đa</a:t>
            </a:r>
            <a:r>
              <a:rPr lang="en-US" altLang="en-US" sz="2800" dirty="0">
                <a:latin typeface="Calibri" panose="020F0502020204030204" pitchFamily="34" charset="0"/>
              </a:rPr>
              <a:t> </a:t>
            </a:r>
            <a:r>
              <a:rPr lang="en-US" altLang="en-US" sz="2800" dirty="0" err="1">
                <a:latin typeface="Calibri" panose="020F0502020204030204" pitchFamily="34" charset="0"/>
              </a:rPr>
              <a:t>số</a:t>
            </a:r>
            <a:r>
              <a:rPr lang="en-US" altLang="en-US" sz="2800" dirty="0">
                <a:latin typeface="Calibri" panose="020F0502020204030204" pitchFamily="34" charset="0"/>
              </a:rPr>
              <a:t> </a:t>
            </a:r>
            <a:r>
              <a:rPr lang="en-US" altLang="en-US" sz="2800" dirty="0" err="1">
                <a:latin typeface="Calibri" panose="020F0502020204030204" pitchFamily="34" charset="0"/>
              </a:rPr>
              <a:t>các</a:t>
            </a:r>
            <a:r>
              <a:rPr lang="en-US" altLang="en-US" sz="2800" dirty="0">
                <a:latin typeface="Calibri" panose="020F0502020204030204" pitchFamily="34" charset="0"/>
              </a:rPr>
              <a:t> website </a:t>
            </a:r>
            <a:r>
              <a:rPr lang="en-US" altLang="en-US" sz="2800" dirty="0" err="1">
                <a:latin typeface="Calibri" panose="020F0502020204030204" pitchFamily="34" charset="0"/>
              </a:rPr>
              <a:t>đều</a:t>
            </a:r>
            <a:r>
              <a:rPr lang="en-US" altLang="en-US" sz="2800" dirty="0">
                <a:latin typeface="Calibri" panose="020F0502020204030204" pitchFamily="34" charset="0"/>
              </a:rPr>
              <a:t> </a:t>
            </a:r>
            <a:r>
              <a:rPr lang="en-US" altLang="en-US" sz="2800" dirty="0" err="1">
                <a:latin typeface="Calibri" panose="020F0502020204030204" pitchFamily="34" charset="0"/>
              </a:rPr>
              <a:t>sử</a:t>
            </a:r>
            <a:r>
              <a:rPr lang="en-US" altLang="en-US" sz="2800" dirty="0">
                <a:latin typeface="Calibri" panose="020F0502020204030204" pitchFamily="34" charset="0"/>
              </a:rPr>
              <a:t> </a:t>
            </a:r>
            <a:r>
              <a:rPr lang="en-US" altLang="en-US" sz="2800" dirty="0" err="1">
                <a:latin typeface="Calibri" panose="020F0502020204030204" pitchFamily="34" charset="0"/>
              </a:rPr>
              <a:t>dụng</a:t>
            </a:r>
            <a:r>
              <a:rPr lang="en-US" altLang="en-US" sz="2800" dirty="0">
                <a:latin typeface="Calibri" panose="020F0502020204030204" pitchFamily="34" charset="0"/>
              </a:rPr>
              <a:t> </a:t>
            </a:r>
            <a:r>
              <a:rPr lang="en-US" altLang="en-US" sz="2800" dirty="0" err="1">
                <a:latin typeface="Calibri" panose="020F0502020204030204" pitchFamily="34" charset="0"/>
              </a:rPr>
              <a:t>cả</a:t>
            </a:r>
            <a:r>
              <a:rPr lang="en-US" altLang="en-US" sz="2800" dirty="0">
                <a:latin typeface="Calibri" panose="020F0502020204030204" pitchFamily="34" charset="0"/>
              </a:rPr>
              <a:t> 4 </a:t>
            </a:r>
            <a:r>
              <a:rPr lang="en-US" altLang="en-US" sz="2800" dirty="0" err="1">
                <a:latin typeface="Calibri" panose="020F0502020204030204" pitchFamily="34" charset="0"/>
              </a:rPr>
              <a:t>kiểu</a:t>
            </a:r>
            <a:r>
              <a:rPr lang="en-US" altLang="en-US" sz="2800" dirty="0">
                <a:latin typeface="Calibri" panose="020F0502020204030204" pitchFamily="34" charset="0"/>
              </a:rPr>
              <a:t> </a:t>
            </a:r>
            <a:r>
              <a:rPr lang="en-US" altLang="en-US" sz="2800" dirty="0" err="1">
                <a:latin typeface="Calibri" panose="020F0502020204030204" pitchFamily="34" charset="0"/>
              </a:rPr>
              <a:t>cấu</a:t>
            </a:r>
            <a:r>
              <a:rPr lang="en-US" altLang="en-US" sz="2800" dirty="0">
                <a:latin typeface="Calibri" panose="020F0502020204030204" pitchFamily="34" charset="0"/>
              </a:rPr>
              <a:t> </a:t>
            </a:r>
            <a:r>
              <a:rPr lang="en-US" altLang="en-US" sz="2800" dirty="0" err="1">
                <a:latin typeface="Calibri" panose="020F0502020204030204" pitchFamily="34" charset="0"/>
              </a:rPr>
              <a:t>trúc</a:t>
            </a:r>
            <a:r>
              <a:rPr lang="en-US" altLang="en-US" sz="2800" dirty="0">
                <a:latin typeface="Calibri" panose="020F0502020204030204" pitchFamily="34" charset="0"/>
              </a:rPr>
              <a:t> </a:t>
            </a:r>
            <a:r>
              <a:rPr lang="en-US" altLang="en-US" sz="2800" dirty="0" err="1">
                <a:latin typeface="Calibri" panose="020F0502020204030204" pitchFamily="34" charset="0"/>
              </a:rPr>
              <a:t>thông</a:t>
            </a:r>
            <a:r>
              <a:rPr lang="en-US" altLang="en-US" sz="2800" dirty="0">
                <a:latin typeface="Calibri" panose="020F0502020204030204" pitchFamily="34" charset="0"/>
              </a:rPr>
              <a:t> tin </a:t>
            </a:r>
            <a:r>
              <a:rPr lang="en-US" altLang="en-US" sz="2800" dirty="0" err="1">
                <a:latin typeface="Calibri" panose="020F0502020204030204" pitchFamily="34" charset="0"/>
              </a:rPr>
              <a:t>trên</a:t>
            </a:r>
            <a:r>
              <a:rPr lang="en-US" altLang="en-US" sz="2800" dirty="0">
                <a:latin typeface="Calibri" panose="020F0502020204030204" pitchFamily="34" charset="0"/>
              </a:rPr>
              <a:t>.</a:t>
            </a:r>
          </a:p>
          <a:p>
            <a:pPr eaLnBrk="1" hangingPunct="1">
              <a:buClr>
                <a:schemeClr val="tx1"/>
              </a:buClr>
              <a:buSzPct val="75000"/>
              <a:buFont typeface="Wingdings" panose="05000000000000000000" pitchFamily="2" charset="2"/>
              <a:buNone/>
            </a:pPr>
            <a:r>
              <a:rPr lang="en-US" altLang="en-US" sz="2800" dirty="0">
                <a:latin typeface="Calibri" panose="020F0502020204030204" pitchFamily="34" charset="0"/>
              </a:rPr>
              <a:t> * </a:t>
            </a:r>
            <a:r>
              <a:rPr lang="en-US" altLang="en-US" sz="2800" dirty="0" err="1">
                <a:latin typeface="Calibri" panose="020F0502020204030204" pitchFamily="34" charset="0"/>
              </a:rPr>
              <a:t>Cần</a:t>
            </a:r>
            <a:r>
              <a:rPr lang="en-US" altLang="en-US" sz="2800" dirty="0">
                <a:latin typeface="Calibri" panose="020F0502020204030204" pitchFamily="34" charset="0"/>
              </a:rPr>
              <a:t> </a:t>
            </a:r>
            <a:r>
              <a:rPr lang="en-US" altLang="en-US" sz="2800" dirty="0" err="1">
                <a:latin typeface="Calibri" panose="020F0502020204030204" pitchFamily="34" charset="0"/>
              </a:rPr>
              <a:t>đảm</a:t>
            </a:r>
            <a:r>
              <a:rPr lang="en-US" altLang="en-US" sz="2800" dirty="0">
                <a:latin typeface="Calibri" panose="020F0502020204030204" pitchFamily="34" charset="0"/>
              </a:rPr>
              <a:t> </a:t>
            </a:r>
            <a:r>
              <a:rPr lang="en-US" altLang="en-US" sz="2800" dirty="0" err="1">
                <a:latin typeface="Calibri" panose="020F0502020204030204" pitchFamily="34" charset="0"/>
              </a:rPr>
              <a:t>bảo</a:t>
            </a:r>
            <a:r>
              <a:rPr lang="en-US" altLang="en-US" sz="2800" dirty="0">
                <a:latin typeface="Calibri" panose="020F0502020204030204" pitchFamily="34" charset="0"/>
              </a:rPr>
              <a:t> </a:t>
            </a:r>
            <a:r>
              <a:rPr lang="en-US" altLang="en-US" sz="2800" dirty="0" err="1">
                <a:latin typeface="Calibri" panose="020F0502020204030204" pitchFamily="34" charset="0"/>
              </a:rPr>
              <a:t>nội</a:t>
            </a:r>
            <a:r>
              <a:rPr lang="en-US" altLang="en-US" sz="2800" dirty="0">
                <a:latin typeface="Calibri" panose="020F0502020204030204" pitchFamily="34" charset="0"/>
              </a:rPr>
              <a:t> dung </a:t>
            </a:r>
            <a:r>
              <a:rPr lang="en-US" altLang="en-US" sz="2800" dirty="0" err="1">
                <a:latin typeface="Calibri" panose="020F0502020204030204" pitchFamily="34" charset="0"/>
              </a:rPr>
              <a:t>được</a:t>
            </a:r>
            <a:r>
              <a:rPr lang="en-US" altLang="en-US" sz="2800" dirty="0">
                <a:latin typeface="Calibri" panose="020F0502020204030204" pitchFamily="34" charset="0"/>
              </a:rPr>
              <a:t> </a:t>
            </a:r>
            <a:r>
              <a:rPr lang="en-US" altLang="en-US" sz="2800" dirty="0" err="1">
                <a:latin typeface="Calibri" panose="020F0502020204030204" pitchFamily="34" charset="0"/>
              </a:rPr>
              <a:t>trình</a:t>
            </a:r>
            <a:r>
              <a:rPr lang="en-US" altLang="en-US" sz="2800" dirty="0">
                <a:latin typeface="Calibri" panose="020F0502020204030204" pitchFamily="34" charset="0"/>
              </a:rPr>
              <a:t> </a:t>
            </a:r>
            <a:r>
              <a:rPr lang="en-US" altLang="en-US" sz="2800" dirty="0" err="1">
                <a:latin typeface="Calibri" panose="020F0502020204030204" pitchFamily="34" charset="0"/>
              </a:rPr>
              <a:t>bày</a:t>
            </a:r>
            <a:r>
              <a:rPr lang="en-US" altLang="en-US" sz="2800" dirty="0">
                <a:latin typeface="Calibri" panose="020F0502020204030204" pitchFamily="34" charset="0"/>
              </a:rPr>
              <a:t> </a:t>
            </a:r>
            <a:r>
              <a:rPr lang="en-US" altLang="en-US" sz="2800" dirty="0" err="1">
                <a:latin typeface="Calibri" panose="020F0502020204030204" pitchFamily="34" charset="0"/>
              </a:rPr>
              <a:t>một</a:t>
            </a:r>
            <a:r>
              <a:rPr lang="en-US" altLang="en-US" sz="2800" dirty="0">
                <a:latin typeface="Calibri" panose="020F0502020204030204" pitchFamily="34" charset="0"/>
              </a:rPr>
              <a:t> </a:t>
            </a:r>
            <a:r>
              <a:rPr lang="en-US" altLang="en-US" sz="2800" dirty="0" err="1">
                <a:latin typeface="Calibri" panose="020F0502020204030204" pitchFamily="34" charset="0"/>
              </a:rPr>
              <a:t>cách</a:t>
            </a:r>
            <a:r>
              <a:rPr lang="en-US" altLang="en-US" sz="2800" dirty="0">
                <a:latin typeface="Calibri" panose="020F0502020204030204" pitchFamily="34" charset="0"/>
              </a:rPr>
              <a:t> </a:t>
            </a:r>
            <a:r>
              <a:rPr lang="en-US" altLang="en-US" sz="2800" dirty="0" err="1">
                <a:latin typeface="Calibri" panose="020F0502020204030204" pitchFamily="34" charset="0"/>
              </a:rPr>
              <a:t>minh</a:t>
            </a:r>
            <a:r>
              <a:rPr lang="en-US" altLang="en-US" sz="2800" dirty="0">
                <a:latin typeface="Calibri" panose="020F0502020204030204" pitchFamily="34" charset="0"/>
              </a:rPr>
              <a:t> </a:t>
            </a:r>
            <a:r>
              <a:rPr lang="en-US" altLang="en-US" sz="2800" dirty="0" err="1">
                <a:latin typeface="Calibri" panose="020F0502020204030204" pitchFamily="34" charset="0"/>
              </a:rPr>
              <a:t>bạch</a:t>
            </a:r>
            <a:r>
              <a:rPr lang="en-US" altLang="en-US" sz="2800" dirty="0">
                <a:latin typeface="Calibri" panose="020F0502020204030204" pitchFamily="34" charset="0"/>
              </a:rPr>
              <a:t>, </a:t>
            </a:r>
            <a:r>
              <a:rPr lang="en-US" altLang="en-US" sz="2800" dirty="0" err="1">
                <a:latin typeface="Calibri" panose="020F0502020204030204" pitchFamily="34" charset="0"/>
              </a:rPr>
              <a:t>nhất</a:t>
            </a:r>
            <a:r>
              <a:rPr lang="en-US" altLang="en-US" sz="2800" dirty="0">
                <a:latin typeface="Calibri" panose="020F0502020204030204" pitchFamily="34" charset="0"/>
              </a:rPr>
              <a:t> </a:t>
            </a:r>
            <a:r>
              <a:rPr lang="en-US" altLang="en-US" sz="2800" dirty="0" err="1">
                <a:latin typeface="Calibri" panose="020F0502020204030204" pitchFamily="34" charset="0"/>
              </a:rPr>
              <a:t>quán</a:t>
            </a:r>
            <a:r>
              <a:rPr lang="en-US" altLang="en-US" sz="2800" dirty="0">
                <a:latin typeface="Calibri" panose="020F0502020204030204" pitchFamily="34" charset="0"/>
              </a:rPr>
              <a:t> </a:t>
            </a:r>
            <a:r>
              <a:rPr lang="en-US" altLang="en-US" sz="2800" dirty="0" err="1">
                <a:latin typeface="Calibri" panose="020F0502020204030204" pitchFamily="34" charset="0"/>
              </a:rPr>
              <a:t>để</a:t>
            </a:r>
            <a:r>
              <a:rPr lang="en-US" altLang="en-US" sz="2800" dirty="0">
                <a:latin typeface="Calibri" panose="020F0502020204030204" pitchFamily="34" charset="0"/>
              </a:rPr>
              <a:t> </a:t>
            </a:r>
            <a:r>
              <a:rPr lang="en-US" altLang="en-US" sz="2800" dirty="0" err="1">
                <a:latin typeface="Calibri" panose="020F0502020204030204" pitchFamily="34" charset="0"/>
              </a:rPr>
              <a:t>đạt</a:t>
            </a:r>
            <a:r>
              <a:rPr lang="en-US" altLang="en-US" sz="2800" dirty="0">
                <a:latin typeface="Calibri" panose="020F0502020204030204" pitchFamily="34" charset="0"/>
              </a:rPr>
              <a:t> </a:t>
            </a:r>
            <a:r>
              <a:rPr lang="en-US" altLang="en-US" sz="2800" dirty="0" err="1">
                <a:latin typeface="Calibri" panose="020F0502020204030204" pitchFamily="34" charset="0"/>
              </a:rPr>
              <a:t>được</a:t>
            </a:r>
            <a:r>
              <a:rPr lang="en-US" altLang="en-US" sz="2800" dirty="0">
                <a:latin typeface="Calibri" panose="020F0502020204030204" pitchFamily="34" charset="0"/>
              </a:rPr>
              <a:t> </a:t>
            </a:r>
            <a:r>
              <a:rPr lang="en-US" altLang="en-US" sz="2800" dirty="0" err="1">
                <a:latin typeface="Calibri" panose="020F0502020204030204" pitchFamily="34" charset="0"/>
              </a:rPr>
              <a:t>mục</a:t>
            </a:r>
            <a:r>
              <a:rPr lang="en-US" altLang="en-US" sz="2800" dirty="0">
                <a:latin typeface="Calibri" panose="020F0502020204030204" pitchFamily="34" charset="0"/>
              </a:rPr>
              <a:t> </a:t>
            </a:r>
            <a:r>
              <a:rPr lang="en-US" altLang="en-US" sz="2800" dirty="0" err="1">
                <a:latin typeface="Calibri" panose="020F0502020204030204" pitchFamily="34" charset="0"/>
              </a:rPr>
              <a:t>đích</a:t>
            </a:r>
            <a:r>
              <a:rPr lang="en-US" altLang="en-US" sz="2800" dirty="0">
                <a:latin typeface="Calibri" panose="020F0502020204030204" pitchFamily="34" charset="0"/>
              </a:rPr>
              <a:t> </a:t>
            </a:r>
            <a:r>
              <a:rPr lang="en-US" altLang="en-US" sz="2800" dirty="0" err="1">
                <a:latin typeface="Calibri" panose="020F0502020204030204" pitchFamily="34" charset="0"/>
              </a:rPr>
              <a:t>của</a:t>
            </a:r>
            <a:r>
              <a:rPr lang="en-US" altLang="en-US" sz="2800" dirty="0">
                <a:latin typeface="Calibri" panose="020F0502020204030204" pitchFamily="34" charset="0"/>
              </a:rPr>
              <a:t> website. </a:t>
            </a:r>
          </a:p>
        </p:txBody>
      </p:sp>
      <p:sp>
        <p:nvSpPr>
          <p:cNvPr id="63496" name="Slide Number Placeholder 7">
            <a:extLst>
              <a:ext uri="{FF2B5EF4-FFF2-40B4-BE49-F238E27FC236}">
                <a16:creationId xmlns:a16="http://schemas.microsoft.com/office/drawing/2014/main" id="{1F239D8C-BBDD-4874-B6F4-9A5ACA7C8C7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3BEC5FCF-53FE-44B2-97CA-8919FB6A4EA4}" type="slidenum">
              <a:rPr lang="vi-VN" altLang="en-US" sz="1200">
                <a:solidFill>
                  <a:srgbClr val="898989"/>
                </a:solidFill>
              </a:rPr>
              <a:pPr>
                <a:spcBef>
                  <a:spcPct val="0"/>
                </a:spcBef>
                <a:buFontTx/>
                <a:buNone/>
              </a:pPr>
              <a:t>31</a:t>
            </a:fld>
            <a:endParaRPr lang="vi-VN" altLang="en-US" sz="1200">
              <a:solidFill>
                <a:srgbClr val="898989"/>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F8E720C-08E2-4482-AA4A-AE1BA9D9899F}"/>
              </a:ext>
            </a:extLst>
          </p:cNvPr>
          <p:cNvSpPr>
            <a:spLocks noGrp="1"/>
          </p:cNvSpPr>
          <p:nvPr>
            <p:ph type="dt" sz="quarter" idx="10"/>
          </p:nvPr>
        </p:nvSpPr>
        <p:spPr/>
        <p:txBody>
          <a:bodyPr/>
          <a:lstStyle/>
          <a:p>
            <a:pPr>
              <a:defRPr/>
            </a:pPr>
            <a:fld id="{379B9361-9D8D-4807-990A-0B95BF821655}" type="datetime1">
              <a:rPr lang="en-US"/>
              <a:pPr>
                <a:defRPr/>
              </a:pPr>
              <a:t>8/8/2022</a:t>
            </a:fld>
            <a:endParaRPr lang="en-US"/>
          </a:p>
        </p:txBody>
      </p:sp>
      <p:sp>
        <p:nvSpPr>
          <p:cNvPr id="5" name="Footer Placeholder 4">
            <a:extLst>
              <a:ext uri="{FF2B5EF4-FFF2-40B4-BE49-F238E27FC236}">
                <a16:creationId xmlns:a16="http://schemas.microsoft.com/office/drawing/2014/main" id="{7FD93FB2-6804-4FE1-BFD0-1AA7AD69791A}"/>
              </a:ext>
            </a:extLst>
          </p:cNvPr>
          <p:cNvSpPr>
            <a:spLocks noGrp="1"/>
          </p:cNvSpPr>
          <p:nvPr>
            <p:ph type="ftr" sz="quarter" idx="11"/>
          </p:nvPr>
        </p:nvSpPr>
        <p:spPr/>
        <p:txBody>
          <a:bodyPr/>
          <a:lstStyle/>
          <a:p>
            <a:pPr>
              <a:defRPr/>
            </a:pPr>
            <a:r>
              <a:rPr lang="en-US"/>
              <a:t>Bộ môn CNTT - Khoa HTTT Kinh tế và TMĐT</a:t>
            </a:r>
          </a:p>
        </p:txBody>
      </p:sp>
      <p:sp>
        <p:nvSpPr>
          <p:cNvPr id="70658" name="AutoShape 2">
            <a:extLst>
              <a:ext uri="{FF2B5EF4-FFF2-40B4-BE49-F238E27FC236}">
                <a16:creationId xmlns:a16="http://schemas.microsoft.com/office/drawing/2014/main" id="{A94EA52A-1960-453A-A11D-422F376FD77D}"/>
              </a:ext>
            </a:extLst>
          </p:cNvPr>
          <p:cNvSpPr>
            <a:spLocks noGrp="1" noChangeArrowheads="1"/>
          </p:cNvSpPr>
          <p:nvPr>
            <p:ph type="title"/>
          </p:nvPr>
        </p:nvSpPr>
        <p:spPr>
          <a:xfrm>
            <a:off x="609600" y="161984"/>
            <a:ext cx="11108042" cy="1143000"/>
          </a:xfrm>
        </p:spPr>
        <p:txBody>
          <a:bodyPr rtlCol="0">
            <a:normAutofit fontScale="90000"/>
          </a:bodyPr>
          <a:lstStyle/>
          <a:p>
            <a:pPr>
              <a:defRPr/>
            </a:pPr>
            <a:r>
              <a:rPr lang="en-US" sz="3600" dirty="0" err="1"/>
              <a:t>Sơ</a:t>
            </a:r>
            <a:r>
              <a:rPr lang="en-US" sz="3600" dirty="0"/>
              <a:t> </a:t>
            </a:r>
            <a:r>
              <a:rPr lang="en-US" sz="3600" dirty="0" err="1"/>
              <a:t>đồ</a:t>
            </a:r>
            <a:r>
              <a:rPr lang="en-US" sz="3600" dirty="0"/>
              <a:t> </a:t>
            </a:r>
            <a:r>
              <a:rPr lang="en-US" sz="3600" dirty="0" err="1"/>
              <a:t>phân</a:t>
            </a:r>
            <a:r>
              <a:rPr lang="en-US" sz="3600" dirty="0"/>
              <a:t> </a:t>
            </a:r>
            <a:r>
              <a:rPr lang="en-US" sz="3600" dirty="0" err="1"/>
              <a:t>bố</a:t>
            </a:r>
            <a:r>
              <a:rPr lang="en-US" sz="3600" dirty="0"/>
              <a:t> </a:t>
            </a:r>
            <a:r>
              <a:rPr lang="en-US" sz="3600" dirty="0" err="1"/>
              <a:t>thông</a:t>
            </a:r>
            <a:r>
              <a:rPr lang="en-US" sz="3600" dirty="0"/>
              <a:t> tin </a:t>
            </a:r>
            <a:r>
              <a:rPr lang="en-US" sz="3600" dirty="0" err="1"/>
              <a:t>của</a:t>
            </a:r>
            <a:r>
              <a:rPr lang="en-US" sz="3600" dirty="0"/>
              <a:t> website </a:t>
            </a:r>
            <a:r>
              <a:rPr lang="en-US" sz="3600" dirty="0" err="1"/>
              <a:t>Ngân</a:t>
            </a:r>
            <a:r>
              <a:rPr lang="en-US" sz="3600" dirty="0"/>
              <a:t> </a:t>
            </a:r>
            <a:r>
              <a:rPr lang="en-US" sz="3600" dirty="0" err="1"/>
              <a:t>Hàng</a:t>
            </a:r>
            <a:r>
              <a:rPr lang="en-US" sz="3600" dirty="0"/>
              <a:t> </a:t>
            </a:r>
            <a:r>
              <a:rPr lang="en-US" sz="3600" dirty="0" err="1"/>
              <a:t>Công</a:t>
            </a:r>
            <a:r>
              <a:rPr lang="en-US" sz="3600" dirty="0"/>
              <a:t> </a:t>
            </a:r>
            <a:r>
              <a:rPr lang="en-US" sz="3600" dirty="0" err="1"/>
              <a:t>Thương</a:t>
            </a:r>
            <a:endParaRPr lang="en-US" sz="3600" dirty="0"/>
          </a:p>
        </p:txBody>
      </p:sp>
      <p:pic>
        <p:nvPicPr>
          <p:cNvPr id="47109" name="Picture 4">
            <a:extLst>
              <a:ext uri="{FF2B5EF4-FFF2-40B4-BE49-F238E27FC236}">
                <a16:creationId xmlns:a16="http://schemas.microsoft.com/office/drawing/2014/main" id="{EBF532E3-426A-4D9D-822D-EA6C5E3992CC}"/>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10896" t="5661" r="5902" b="5661"/>
          <a:stretch>
            <a:fillRect/>
          </a:stretch>
        </p:blipFill>
        <p:spPr>
          <a:xfrm>
            <a:off x="1676400" y="1371600"/>
            <a:ext cx="8610600" cy="4572000"/>
          </a:xfrm>
        </p:spPr>
      </p:pic>
      <p:sp>
        <p:nvSpPr>
          <p:cNvPr id="47110" name="Slide Number Placeholder 5">
            <a:extLst>
              <a:ext uri="{FF2B5EF4-FFF2-40B4-BE49-F238E27FC236}">
                <a16:creationId xmlns:a16="http://schemas.microsoft.com/office/drawing/2014/main" id="{86C8F422-2ABE-4525-B5AF-0B47961AA99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04023C59-389E-49E1-A512-AB6B11FF55D9}" type="slidenum">
              <a:rPr lang="vi-VN" altLang="en-US" sz="1200">
                <a:solidFill>
                  <a:srgbClr val="898989"/>
                </a:solidFill>
              </a:rPr>
              <a:pPr>
                <a:spcBef>
                  <a:spcPct val="0"/>
                </a:spcBef>
                <a:buFontTx/>
                <a:buNone/>
              </a:pPr>
              <a:t>32</a:t>
            </a:fld>
            <a:endParaRPr lang="vi-VN" altLang="en-US" sz="1200">
              <a:solidFill>
                <a:srgbClr val="898989"/>
              </a:solidFil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1">
            <a:extLst>
              <a:ext uri="{FF2B5EF4-FFF2-40B4-BE49-F238E27FC236}">
                <a16:creationId xmlns:a16="http://schemas.microsoft.com/office/drawing/2014/main" id="{19CA2CE2-6159-4DB5-AA92-70DDDC3A6A0F}"/>
              </a:ext>
            </a:extLst>
          </p:cNvPr>
          <p:cNvSpPr>
            <a:spLocks noGrp="1"/>
          </p:cNvSpPr>
          <p:nvPr>
            <p:ph type="dt" sz="quarter" idx="10"/>
          </p:nvPr>
        </p:nvSpPr>
        <p:spPr/>
        <p:txBody>
          <a:bodyPr/>
          <a:lstStyle/>
          <a:p>
            <a:pPr>
              <a:defRPr/>
            </a:pPr>
            <a:fld id="{B061DA80-6E17-4744-98FE-0E43E91ECAB9}" type="datetime1">
              <a:rPr lang="en-US"/>
              <a:pPr>
                <a:defRPr/>
              </a:pPr>
              <a:t>8/8/2022</a:t>
            </a:fld>
            <a:endParaRPr lang="en-US"/>
          </a:p>
        </p:txBody>
      </p:sp>
      <p:sp>
        <p:nvSpPr>
          <p:cNvPr id="4" name="Footer Placeholder 2">
            <a:extLst>
              <a:ext uri="{FF2B5EF4-FFF2-40B4-BE49-F238E27FC236}">
                <a16:creationId xmlns:a16="http://schemas.microsoft.com/office/drawing/2014/main" id="{CFE716B9-8C71-45EF-B233-401AEF427E97}"/>
              </a:ext>
            </a:extLst>
          </p:cNvPr>
          <p:cNvSpPr>
            <a:spLocks noGrp="1"/>
          </p:cNvSpPr>
          <p:nvPr>
            <p:ph type="ftr" sz="quarter" idx="11"/>
          </p:nvPr>
        </p:nvSpPr>
        <p:spPr/>
        <p:txBody>
          <a:bodyPr/>
          <a:lstStyle/>
          <a:p>
            <a:pPr>
              <a:defRPr/>
            </a:pPr>
            <a:r>
              <a:rPr lang="en-US"/>
              <a:t>Bộ môn CNTT - Khoa HTTT Kinh tế và TMĐT</a:t>
            </a:r>
          </a:p>
        </p:txBody>
      </p:sp>
      <p:pic>
        <p:nvPicPr>
          <p:cNvPr id="49156" name="Picture 4">
            <a:extLst>
              <a:ext uri="{FF2B5EF4-FFF2-40B4-BE49-F238E27FC236}">
                <a16:creationId xmlns:a16="http://schemas.microsoft.com/office/drawing/2014/main" id="{F5FD6E8F-7180-40F1-B9D3-76C1088F2913}"/>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b="4443"/>
          <a:stretch>
            <a:fillRect/>
          </a:stretch>
        </p:blipFill>
        <p:spPr>
          <a:xfrm>
            <a:off x="1524000" y="304800"/>
            <a:ext cx="9144000" cy="6553200"/>
          </a:xfrm>
        </p:spPr>
      </p:pic>
      <p:sp>
        <p:nvSpPr>
          <p:cNvPr id="49157" name="Slide Number Placeholder 4">
            <a:extLst>
              <a:ext uri="{FF2B5EF4-FFF2-40B4-BE49-F238E27FC236}">
                <a16:creationId xmlns:a16="http://schemas.microsoft.com/office/drawing/2014/main" id="{95365F14-BA56-4DE2-B018-A28AC04C838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23BC4BFE-3B8D-4114-97B4-CBCB77F40FCC}" type="slidenum">
              <a:rPr lang="vi-VN" altLang="en-US" sz="1200">
                <a:solidFill>
                  <a:srgbClr val="898989"/>
                </a:solidFill>
              </a:rPr>
              <a:pPr>
                <a:spcBef>
                  <a:spcPct val="0"/>
                </a:spcBef>
                <a:buFontTx/>
                <a:buNone/>
              </a:pPr>
              <a:t>33</a:t>
            </a:fld>
            <a:endParaRPr lang="vi-VN" altLang="en-US" sz="1200">
              <a:solidFill>
                <a:srgbClr val="898989"/>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1">
            <a:extLst>
              <a:ext uri="{FF2B5EF4-FFF2-40B4-BE49-F238E27FC236}">
                <a16:creationId xmlns:a16="http://schemas.microsoft.com/office/drawing/2014/main" id="{C086B038-E40B-47CD-9662-D9293CDF2778}"/>
              </a:ext>
            </a:extLst>
          </p:cNvPr>
          <p:cNvSpPr>
            <a:spLocks noGrp="1"/>
          </p:cNvSpPr>
          <p:nvPr>
            <p:ph type="dt" sz="quarter" idx="10"/>
          </p:nvPr>
        </p:nvSpPr>
        <p:spPr/>
        <p:txBody>
          <a:bodyPr/>
          <a:lstStyle/>
          <a:p>
            <a:pPr>
              <a:defRPr/>
            </a:pPr>
            <a:fld id="{488CC084-CC11-46BD-BF75-44219D415D4E}" type="datetime1">
              <a:rPr lang="en-US"/>
              <a:pPr>
                <a:defRPr/>
              </a:pPr>
              <a:t>8/8/2022</a:t>
            </a:fld>
            <a:endParaRPr lang="en-US"/>
          </a:p>
        </p:txBody>
      </p:sp>
      <p:sp>
        <p:nvSpPr>
          <p:cNvPr id="4" name="Footer Placeholder 2">
            <a:extLst>
              <a:ext uri="{FF2B5EF4-FFF2-40B4-BE49-F238E27FC236}">
                <a16:creationId xmlns:a16="http://schemas.microsoft.com/office/drawing/2014/main" id="{32452349-165B-41EF-897A-DC05EAF4060C}"/>
              </a:ext>
            </a:extLst>
          </p:cNvPr>
          <p:cNvSpPr>
            <a:spLocks noGrp="1"/>
          </p:cNvSpPr>
          <p:nvPr>
            <p:ph type="ftr" sz="quarter" idx="11"/>
          </p:nvPr>
        </p:nvSpPr>
        <p:spPr/>
        <p:txBody>
          <a:bodyPr/>
          <a:lstStyle/>
          <a:p>
            <a:pPr>
              <a:defRPr/>
            </a:pPr>
            <a:r>
              <a:rPr lang="en-US"/>
              <a:t>Bộ môn CNTT - Khoa HTTT Kinh tế và TMĐT</a:t>
            </a:r>
          </a:p>
        </p:txBody>
      </p:sp>
      <p:pic>
        <p:nvPicPr>
          <p:cNvPr id="50180" name="Picture 4">
            <a:extLst>
              <a:ext uri="{FF2B5EF4-FFF2-40B4-BE49-F238E27FC236}">
                <a16:creationId xmlns:a16="http://schemas.microsoft.com/office/drawing/2014/main" id="{F86B221A-80A9-4F2C-88C9-2CCD4C2D9A5D}"/>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50181" name="Slide Number Placeholder 4">
            <a:extLst>
              <a:ext uri="{FF2B5EF4-FFF2-40B4-BE49-F238E27FC236}">
                <a16:creationId xmlns:a16="http://schemas.microsoft.com/office/drawing/2014/main" id="{6D9C5350-1AFF-47F4-A4FE-EA75950F2B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553E64F8-FAE7-4431-820B-A573775E3873}" type="slidenum">
              <a:rPr lang="vi-VN" altLang="en-US" sz="1200">
                <a:solidFill>
                  <a:srgbClr val="898989"/>
                </a:solidFill>
              </a:rPr>
              <a:pPr>
                <a:spcBef>
                  <a:spcPct val="0"/>
                </a:spcBef>
                <a:buFontTx/>
                <a:buNone/>
              </a:pPr>
              <a:t>34</a:t>
            </a:fld>
            <a:endParaRPr lang="vi-VN" altLang="en-US" sz="1200">
              <a:solidFill>
                <a:srgbClr val="898989"/>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1">
            <a:extLst>
              <a:ext uri="{FF2B5EF4-FFF2-40B4-BE49-F238E27FC236}">
                <a16:creationId xmlns:a16="http://schemas.microsoft.com/office/drawing/2014/main" id="{86FDA2E6-F34A-438E-A720-DA266C651364}"/>
              </a:ext>
            </a:extLst>
          </p:cNvPr>
          <p:cNvSpPr>
            <a:spLocks noGrp="1"/>
          </p:cNvSpPr>
          <p:nvPr>
            <p:ph type="dt" sz="quarter" idx="10"/>
          </p:nvPr>
        </p:nvSpPr>
        <p:spPr/>
        <p:txBody>
          <a:bodyPr/>
          <a:lstStyle/>
          <a:p>
            <a:pPr>
              <a:defRPr/>
            </a:pPr>
            <a:fld id="{6AC1ED59-FEE3-4903-B808-7C2F4C182A28}" type="datetime1">
              <a:rPr lang="en-US"/>
              <a:pPr>
                <a:defRPr/>
              </a:pPr>
              <a:t>8/8/2022</a:t>
            </a:fld>
            <a:endParaRPr lang="en-US"/>
          </a:p>
        </p:txBody>
      </p:sp>
      <p:sp>
        <p:nvSpPr>
          <p:cNvPr id="4" name="Footer Placeholder 2">
            <a:extLst>
              <a:ext uri="{FF2B5EF4-FFF2-40B4-BE49-F238E27FC236}">
                <a16:creationId xmlns:a16="http://schemas.microsoft.com/office/drawing/2014/main" id="{CF67F159-5BA9-4B88-A349-C08AE93A4A2E}"/>
              </a:ext>
            </a:extLst>
          </p:cNvPr>
          <p:cNvSpPr>
            <a:spLocks noGrp="1"/>
          </p:cNvSpPr>
          <p:nvPr>
            <p:ph type="ftr" sz="quarter" idx="11"/>
          </p:nvPr>
        </p:nvSpPr>
        <p:spPr/>
        <p:txBody>
          <a:bodyPr/>
          <a:lstStyle/>
          <a:p>
            <a:pPr>
              <a:defRPr/>
            </a:pPr>
            <a:r>
              <a:rPr lang="en-US"/>
              <a:t>Bộ môn CNTT - Khoa HTTT Kinh tế và TMĐT</a:t>
            </a:r>
          </a:p>
        </p:txBody>
      </p:sp>
      <p:pic>
        <p:nvPicPr>
          <p:cNvPr id="51204" name="Picture 4">
            <a:extLst>
              <a:ext uri="{FF2B5EF4-FFF2-40B4-BE49-F238E27FC236}">
                <a16:creationId xmlns:a16="http://schemas.microsoft.com/office/drawing/2014/main" id="{48C92288-DCCE-4635-B8A9-E920F82FA174}"/>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51205" name="Slide Number Placeholder 4">
            <a:extLst>
              <a:ext uri="{FF2B5EF4-FFF2-40B4-BE49-F238E27FC236}">
                <a16:creationId xmlns:a16="http://schemas.microsoft.com/office/drawing/2014/main" id="{0318E654-3587-4EE6-BA43-CC29A31CEA9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F4BDCD0B-1370-4045-966F-0E9648AA4C34}" type="slidenum">
              <a:rPr lang="vi-VN" altLang="en-US" sz="1200">
                <a:solidFill>
                  <a:srgbClr val="898989"/>
                </a:solidFill>
              </a:rPr>
              <a:pPr>
                <a:spcBef>
                  <a:spcPct val="0"/>
                </a:spcBef>
                <a:buFontTx/>
                <a:buNone/>
              </a:pPr>
              <a:t>35</a:t>
            </a:fld>
            <a:endParaRPr lang="vi-VN" altLang="en-US" sz="1200">
              <a:solidFill>
                <a:srgbClr val="898989"/>
              </a:solidFill>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1">
            <a:extLst>
              <a:ext uri="{FF2B5EF4-FFF2-40B4-BE49-F238E27FC236}">
                <a16:creationId xmlns:a16="http://schemas.microsoft.com/office/drawing/2014/main" id="{20C6984C-24BE-47C3-8448-32264C91D1A5}"/>
              </a:ext>
            </a:extLst>
          </p:cNvPr>
          <p:cNvSpPr>
            <a:spLocks noGrp="1"/>
          </p:cNvSpPr>
          <p:nvPr>
            <p:ph type="dt" sz="quarter" idx="10"/>
          </p:nvPr>
        </p:nvSpPr>
        <p:spPr/>
        <p:txBody>
          <a:bodyPr/>
          <a:lstStyle/>
          <a:p>
            <a:pPr>
              <a:defRPr/>
            </a:pPr>
            <a:fld id="{4C26C41D-C776-4E26-AE14-C67AD37A2558}" type="datetime1">
              <a:rPr lang="en-US"/>
              <a:pPr>
                <a:defRPr/>
              </a:pPr>
              <a:t>8/8/2022</a:t>
            </a:fld>
            <a:endParaRPr lang="en-US"/>
          </a:p>
        </p:txBody>
      </p:sp>
      <p:sp>
        <p:nvSpPr>
          <p:cNvPr id="4" name="Footer Placeholder 2">
            <a:extLst>
              <a:ext uri="{FF2B5EF4-FFF2-40B4-BE49-F238E27FC236}">
                <a16:creationId xmlns:a16="http://schemas.microsoft.com/office/drawing/2014/main" id="{7DDB6636-7AEE-4062-BE87-17080F00BE5C}"/>
              </a:ext>
            </a:extLst>
          </p:cNvPr>
          <p:cNvSpPr>
            <a:spLocks noGrp="1"/>
          </p:cNvSpPr>
          <p:nvPr>
            <p:ph type="ftr" sz="quarter" idx="11"/>
          </p:nvPr>
        </p:nvSpPr>
        <p:spPr/>
        <p:txBody>
          <a:bodyPr/>
          <a:lstStyle/>
          <a:p>
            <a:pPr>
              <a:defRPr/>
            </a:pPr>
            <a:r>
              <a:rPr lang="en-US"/>
              <a:t>Bộ môn CNTT - Khoa HTTT Kinh tế và TMĐT</a:t>
            </a:r>
          </a:p>
        </p:txBody>
      </p:sp>
      <p:pic>
        <p:nvPicPr>
          <p:cNvPr id="52228" name="Picture 4">
            <a:extLst>
              <a:ext uri="{FF2B5EF4-FFF2-40B4-BE49-F238E27FC236}">
                <a16:creationId xmlns:a16="http://schemas.microsoft.com/office/drawing/2014/main" id="{F4B358D0-5B22-484B-93F2-8D5C32028E87}"/>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52229" name="Slide Number Placeholder 4">
            <a:extLst>
              <a:ext uri="{FF2B5EF4-FFF2-40B4-BE49-F238E27FC236}">
                <a16:creationId xmlns:a16="http://schemas.microsoft.com/office/drawing/2014/main" id="{3D9FFBB7-CE1E-4E9B-A548-A309B3408B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77A2CF52-E5BD-421A-8543-AD78B7A1F9F6}" type="slidenum">
              <a:rPr lang="vi-VN" altLang="en-US" sz="1200">
                <a:solidFill>
                  <a:srgbClr val="898989"/>
                </a:solidFill>
              </a:rPr>
              <a:pPr>
                <a:spcBef>
                  <a:spcPct val="0"/>
                </a:spcBef>
                <a:buFontTx/>
                <a:buNone/>
              </a:pPr>
              <a:t>36</a:t>
            </a:fld>
            <a:endParaRPr lang="vi-VN" altLang="en-US" sz="1200">
              <a:solidFill>
                <a:srgbClr val="898989"/>
              </a:solidFil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1">
            <a:extLst>
              <a:ext uri="{FF2B5EF4-FFF2-40B4-BE49-F238E27FC236}">
                <a16:creationId xmlns:a16="http://schemas.microsoft.com/office/drawing/2014/main" id="{E9188612-2DF0-4DD8-B5A4-E90A482CD229}"/>
              </a:ext>
            </a:extLst>
          </p:cNvPr>
          <p:cNvSpPr>
            <a:spLocks noGrp="1"/>
          </p:cNvSpPr>
          <p:nvPr>
            <p:ph type="dt" sz="quarter" idx="10"/>
          </p:nvPr>
        </p:nvSpPr>
        <p:spPr/>
        <p:txBody>
          <a:bodyPr/>
          <a:lstStyle/>
          <a:p>
            <a:pPr>
              <a:defRPr/>
            </a:pPr>
            <a:fld id="{12452A42-DA03-4DAF-A527-E0453CB52406}" type="datetime1">
              <a:rPr lang="en-US"/>
              <a:pPr>
                <a:defRPr/>
              </a:pPr>
              <a:t>8/8/2022</a:t>
            </a:fld>
            <a:endParaRPr lang="en-US"/>
          </a:p>
        </p:txBody>
      </p:sp>
      <p:sp>
        <p:nvSpPr>
          <p:cNvPr id="4" name="Footer Placeholder 2">
            <a:extLst>
              <a:ext uri="{FF2B5EF4-FFF2-40B4-BE49-F238E27FC236}">
                <a16:creationId xmlns:a16="http://schemas.microsoft.com/office/drawing/2014/main" id="{6A99C9F5-223C-4B7A-8AFC-FB584C13DBEA}"/>
              </a:ext>
            </a:extLst>
          </p:cNvPr>
          <p:cNvSpPr>
            <a:spLocks noGrp="1"/>
          </p:cNvSpPr>
          <p:nvPr>
            <p:ph type="ftr" sz="quarter" idx="11"/>
          </p:nvPr>
        </p:nvSpPr>
        <p:spPr/>
        <p:txBody>
          <a:bodyPr/>
          <a:lstStyle/>
          <a:p>
            <a:pPr>
              <a:defRPr/>
            </a:pPr>
            <a:r>
              <a:rPr lang="en-US"/>
              <a:t>Bộ môn CNTT - Khoa HTTT Kinh tế và TMĐT</a:t>
            </a:r>
          </a:p>
        </p:txBody>
      </p:sp>
      <p:pic>
        <p:nvPicPr>
          <p:cNvPr id="53252" name="Picture 4">
            <a:extLst>
              <a:ext uri="{FF2B5EF4-FFF2-40B4-BE49-F238E27FC236}">
                <a16:creationId xmlns:a16="http://schemas.microsoft.com/office/drawing/2014/main" id="{87C0FAA0-D9D5-41EB-9D85-87326F1E1231}"/>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53253" name="Slide Number Placeholder 4">
            <a:extLst>
              <a:ext uri="{FF2B5EF4-FFF2-40B4-BE49-F238E27FC236}">
                <a16:creationId xmlns:a16="http://schemas.microsoft.com/office/drawing/2014/main" id="{91B7BFA7-D645-4759-8EAA-3324D1633CF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C8F1991F-BFA0-4DA3-920F-B2D484910995}" type="slidenum">
              <a:rPr lang="vi-VN" altLang="en-US" sz="1200">
                <a:solidFill>
                  <a:srgbClr val="898989"/>
                </a:solidFill>
              </a:rPr>
              <a:pPr>
                <a:spcBef>
                  <a:spcPct val="0"/>
                </a:spcBef>
                <a:buFontTx/>
                <a:buNone/>
              </a:pPr>
              <a:t>37</a:t>
            </a:fld>
            <a:endParaRPr lang="vi-VN" altLang="en-US" sz="1200">
              <a:solidFill>
                <a:srgbClr val="898989"/>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1">
            <a:extLst>
              <a:ext uri="{FF2B5EF4-FFF2-40B4-BE49-F238E27FC236}">
                <a16:creationId xmlns:a16="http://schemas.microsoft.com/office/drawing/2014/main" id="{2E6E0879-9797-4DB9-AE44-99B7364143F8}"/>
              </a:ext>
            </a:extLst>
          </p:cNvPr>
          <p:cNvSpPr>
            <a:spLocks noGrp="1"/>
          </p:cNvSpPr>
          <p:nvPr>
            <p:ph type="dt" sz="quarter" idx="10"/>
          </p:nvPr>
        </p:nvSpPr>
        <p:spPr/>
        <p:txBody>
          <a:bodyPr/>
          <a:lstStyle/>
          <a:p>
            <a:pPr>
              <a:defRPr/>
            </a:pPr>
            <a:fld id="{F28AE647-C3F1-421B-885C-B581339DB919}" type="datetime1">
              <a:rPr lang="en-US"/>
              <a:pPr>
                <a:defRPr/>
              </a:pPr>
              <a:t>8/8/2022</a:t>
            </a:fld>
            <a:endParaRPr lang="en-US"/>
          </a:p>
        </p:txBody>
      </p:sp>
      <p:sp>
        <p:nvSpPr>
          <p:cNvPr id="4" name="Footer Placeholder 2">
            <a:extLst>
              <a:ext uri="{FF2B5EF4-FFF2-40B4-BE49-F238E27FC236}">
                <a16:creationId xmlns:a16="http://schemas.microsoft.com/office/drawing/2014/main" id="{5211F5C3-C946-4557-855D-EE0D37C6329F}"/>
              </a:ext>
            </a:extLst>
          </p:cNvPr>
          <p:cNvSpPr>
            <a:spLocks noGrp="1"/>
          </p:cNvSpPr>
          <p:nvPr>
            <p:ph type="ftr" sz="quarter" idx="11"/>
          </p:nvPr>
        </p:nvSpPr>
        <p:spPr/>
        <p:txBody>
          <a:bodyPr/>
          <a:lstStyle/>
          <a:p>
            <a:pPr>
              <a:defRPr/>
            </a:pPr>
            <a:r>
              <a:rPr lang="en-US"/>
              <a:t>Bộ môn CNTT - Khoa HTTT Kinh tế và TMĐT</a:t>
            </a:r>
          </a:p>
        </p:txBody>
      </p:sp>
      <p:pic>
        <p:nvPicPr>
          <p:cNvPr id="54276" name="Picture 4">
            <a:extLst>
              <a:ext uri="{FF2B5EF4-FFF2-40B4-BE49-F238E27FC236}">
                <a16:creationId xmlns:a16="http://schemas.microsoft.com/office/drawing/2014/main" id="{61594A8A-4342-4651-B595-BAD64B726703}"/>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54277" name="Slide Number Placeholder 4">
            <a:extLst>
              <a:ext uri="{FF2B5EF4-FFF2-40B4-BE49-F238E27FC236}">
                <a16:creationId xmlns:a16="http://schemas.microsoft.com/office/drawing/2014/main" id="{7FBBADBA-B3A2-4528-B9E5-342A66BED6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D9100CDF-5B3F-47F5-953C-15B65D8FEBCC}" type="slidenum">
              <a:rPr lang="vi-VN" altLang="en-US" sz="1200">
                <a:solidFill>
                  <a:srgbClr val="898989"/>
                </a:solidFill>
              </a:rPr>
              <a:pPr>
                <a:spcBef>
                  <a:spcPct val="0"/>
                </a:spcBef>
                <a:buFontTx/>
                <a:buNone/>
              </a:pPr>
              <a:t>38</a:t>
            </a:fld>
            <a:endParaRPr lang="vi-VN" altLang="en-US" sz="1200">
              <a:solidFill>
                <a:srgbClr val="898989"/>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1">
            <a:extLst>
              <a:ext uri="{FF2B5EF4-FFF2-40B4-BE49-F238E27FC236}">
                <a16:creationId xmlns:a16="http://schemas.microsoft.com/office/drawing/2014/main" id="{7DD68C1D-290F-401C-BAD0-D9E70E1AE360}"/>
              </a:ext>
            </a:extLst>
          </p:cNvPr>
          <p:cNvSpPr>
            <a:spLocks noGrp="1"/>
          </p:cNvSpPr>
          <p:nvPr>
            <p:ph type="dt" sz="quarter" idx="10"/>
          </p:nvPr>
        </p:nvSpPr>
        <p:spPr/>
        <p:txBody>
          <a:bodyPr/>
          <a:lstStyle/>
          <a:p>
            <a:pPr>
              <a:defRPr/>
            </a:pPr>
            <a:fld id="{FF8587DC-8811-49F5-AA75-2B9F39265FDF}" type="datetime1">
              <a:rPr lang="en-US"/>
              <a:pPr>
                <a:defRPr/>
              </a:pPr>
              <a:t>8/8/2022</a:t>
            </a:fld>
            <a:endParaRPr lang="en-US"/>
          </a:p>
        </p:txBody>
      </p:sp>
      <p:sp>
        <p:nvSpPr>
          <p:cNvPr id="4" name="Footer Placeholder 2">
            <a:extLst>
              <a:ext uri="{FF2B5EF4-FFF2-40B4-BE49-F238E27FC236}">
                <a16:creationId xmlns:a16="http://schemas.microsoft.com/office/drawing/2014/main" id="{0AC3A571-6C44-4A3B-9E0F-566B997DAEF0}"/>
              </a:ext>
            </a:extLst>
          </p:cNvPr>
          <p:cNvSpPr>
            <a:spLocks noGrp="1"/>
          </p:cNvSpPr>
          <p:nvPr>
            <p:ph type="ftr" sz="quarter" idx="11"/>
          </p:nvPr>
        </p:nvSpPr>
        <p:spPr/>
        <p:txBody>
          <a:bodyPr/>
          <a:lstStyle/>
          <a:p>
            <a:pPr>
              <a:defRPr/>
            </a:pPr>
            <a:r>
              <a:rPr lang="en-US"/>
              <a:t>Bộ môn CNTT - Khoa HTTT Kinh tế và TMĐT</a:t>
            </a:r>
          </a:p>
        </p:txBody>
      </p:sp>
      <p:pic>
        <p:nvPicPr>
          <p:cNvPr id="55300" name="Picture 4">
            <a:extLst>
              <a:ext uri="{FF2B5EF4-FFF2-40B4-BE49-F238E27FC236}">
                <a16:creationId xmlns:a16="http://schemas.microsoft.com/office/drawing/2014/main" id="{EED8DD22-6794-4A01-A96B-9244389A32A5}"/>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55301" name="Slide Number Placeholder 4">
            <a:extLst>
              <a:ext uri="{FF2B5EF4-FFF2-40B4-BE49-F238E27FC236}">
                <a16:creationId xmlns:a16="http://schemas.microsoft.com/office/drawing/2014/main" id="{3C2D7250-E14B-40D2-834C-527D3652228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FB5B04A9-6C82-4921-B363-5213C885D230}" type="slidenum">
              <a:rPr lang="vi-VN" altLang="en-US" sz="1200">
                <a:solidFill>
                  <a:srgbClr val="898989"/>
                </a:solidFill>
              </a:rPr>
              <a:pPr>
                <a:spcBef>
                  <a:spcPct val="0"/>
                </a:spcBef>
                <a:buFontTx/>
                <a:buNone/>
              </a:pPr>
              <a:t>39</a:t>
            </a:fld>
            <a:endParaRPr lang="vi-VN" altLang="en-US" sz="1200">
              <a:solidFill>
                <a:srgbClr val="898989"/>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031F1D2-81B7-4453-B36B-FA85F7D80730}"/>
              </a:ext>
            </a:extLst>
          </p:cNvPr>
          <p:cNvSpPr>
            <a:spLocks noGrp="1"/>
          </p:cNvSpPr>
          <p:nvPr>
            <p:ph type="dt" sz="quarter" idx="10"/>
          </p:nvPr>
        </p:nvSpPr>
        <p:spPr/>
        <p:txBody>
          <a:bodyPr/>
          <a:lstStyle/>
          <a:p>
            <a:pPr>
              <a:defRPr/>
            </a:pPr>
            <a:fld id="{E0D9D9AB-EF04-4516-B61B-44D748BFECE5}" type="datetime1">
              <a:rPr lang="en-US"/>
              <a:pPr>
                <a:defRPr/>
              </a:pPr>
              <a:t>8/8/2022</a:t>
            </a:fld>
            <a:endParaRPr lang="en-US"/>
          </a:p>
        </p:txBody>
      </p:sp>
      <p:sp>
        <p:nvSpPr>
          <p:cNvPr id="5" name="Footer Placeholder 4">
            <a:extLst>
              <a:ext uri="{FF2B5EF4-FFF2-40B4-BE49-F238E27FC236}">
                <a16:creationId xmlns:a16="http://schemas.microsoft.com/office/drawing/2014/main" id="{4AF886E2-91E8-4D92-B9CA-422294529905}"/>
              </a:ext>
            </a:extLst>
          </p:cNvPr>
          <p:cNvSpPr>
            <a:spLocks noGrp="1"/>
          </p:cNvSpPr>
          <p:nvPr>
            <p:ph type="ftr" sz="quarter" idx="11"/>
          </p:nvPr>
        </p:nvSpPr>
        <p:spPr/>
        <p:txBody>
          <a:bodyPr/>
          <a:lstStyle/>
          <a:p>
            <a:pPr>
              <a:defRPr/>
            </a:pPr>
            <a:r>
              <a:rPr lang="en-US"/>
              <a:t>Bộ môn CNTT - Khoa HTTT Kinh tế và TMĐT</a:t>
            </a:r>
          </a:p>
        </p:txBody>
      </p:sp>
      <p:sp>
        <p:nvSpPr>
          <p:cNvPr id="6" name="Slide Number Placeholder 5">
            <a:extLst>
              <a:ext uri="{FF2B5EF4-FFF2-40B4-BE49-F238E27FC236}">
                <a16:creationId xmlns:a16="http://schemas.microsoft.com/office/drawing/2014/main" id="{FBBFBC90-D495-46D6-9533-6952A47E565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06ECAA2-0FCC-4371-BC62-E3CD3405825A}" type="slidenum">
              <a:rPr lang="en-US" altLang="en-US">
                <a:solidFill>
                  <a:srgbClr val="898989"/>
                </a:solidFill>
                <a:latin typeface="Calibri" panose="020F0502020204030204" pitchFamily="34" charset="0"/>
              </a:rPr>
              <a:pPr eaLnBrk="1" hangingPunct="1"/>
              <a:t>4</a:t>
            </a:fld>
            <a:endParaRPr lang="en-US" altLang="en-US">
              <a:solidFill>
                <a:srgbClr val="898989"/>
              </a:solidFill>
              <a:latin typeface="Calibri" panose="020F0502020204030204" pitchFamily="34" charset="0"/>
            </a:endParaRPr>
          </a:p>
        </p:txBody>
      </p:sp>
      <p:sp>
        <p:nvSpPr>
          <p:cNvPr id="9221" name="Rectangle 2">
            <a:extLst>
              <a:ext uri="{FF2B5EF4-FFF2-40B4-BE49-F238E27FC236}">
                <a16:creationId xmlns:a16="http://schemas.microsoft.com/office/drawing/2014/main" id="{77FC3E05-E314-4686-8BD6-E981AA3D7E6A}"/>
              </a:ext>
            </a:extLst>
          </p:cNvPr>
          <p:cNvSpPr>
            <a:spLocks noGrp="1" noChangeArrowheads="1"/>
          </p:cNvSpPr>
          <p:nvPr>
            <p:ph type="title"/>
          </p:nvPr>
        </p:nvSpPr>
        <p:spPr>
          <a:xfrm>
            <a:off x="2336800" y="495300"/>
            <a:ext cx="7645400" cy="723900"/>
          </a:xfrm>
        </p:spPr>
        <p:txBody>
          <a:bodyPr/>
          <a:lstStyle/>
          <a:p>
            <a:pPr eaLnBrk="1" hangingPunct="1"/>
            <a:r>
              <a:rPr lang="en-US" altLang="en-US" sz="3600" b="1" dirty="0">
                <a:cs typeface="Tahoma" panose="020B0604030504040204" pitchFamily="34" charset="0"/>
              </a:rPr>
              <a:t>1. KHÁI NIỆM</a:t>
            </a:r>
          </a:p>
        </p:txBody>
      </p:sp>
      <p:sp>
        <p:nvSpPr>
          <p:cNvPr id="3" name="Content Placeholder 2">
            <a:extLst>
              <a:ext uri="{FF2B5EF4-FFF2-40B4-BE49-F238E27FC236}">
                <a16:creationId xmlns:a16="http://schemas.microsoft.com/office/drawing/2014/main" id="{A8FB4A5B-ADC1-43E0-BC29-D783DD937B7C}"/>
              </a:ext>
            </a:extLst>
          </p:cNvPr>
          <p:cNvSpPr>
            <a:spLocks noGrp="1"/>
          </p:cNvSpPr>
          <p:nvPr>
            <p:ph idx="1"/>
          </p:nvPr>
        </p:nvSpPr>
        <p:spPr/>
        <p:txBody>
          <a:bodyPr/>
          <a:lstStyle/>
          <a:p>
            <a:r>
              <a:rPr lang="en-US" dirty="0"/>
              <a:t>Internet </a:t>
            </a:r>
            <a:r>
              <a:rPr lang="en-US" dirty="0" err="1"/>
              <a:t>và</a:t>
            </a:r>
            <a:r>
              <a:rPr lang="en-US" dirty="0"/>
              <a:t> </a:t>
            </a:r>
            <a:r>
              <a:rPr lang="en-US" dirty="0" err="1"/>
              <a:t>các</a:t>
            </a:r>
            <a:r>
              <a:rPr lang="en-US" dirty="0"/>
              <a:t> </a:t>
            </a:r>
            <a:r>
              <a:rPr lang="en-US" dirty="0" err="1"/>
              <a:t>giao</a:t>
            </a:r>
            <a:r>
              <a:rPr lang="en-US" dirty="0"/>
              <a:t> </a:t>
            </a:r>
            <a:r>
              <a:rPr lang="en-US" dirty="0" err="1"/>
              <a:t>thức</a:t>
            </a:r>
            <a:r>
              <a:rPr lang="en-US" dirty="0"/>
              <a:t> </a:t>
            </a:r>
          </a:p>
          <a:p>
            <a:r>
              <a:rPr lang="en-US" dirty="0"/>
              <a:t>World Wide Web (www)</a:t>
            </a:r>
          </a:p>
          <a:p>
            <a:r>
              <a:rPr lang="en-US" dirty="0" err="1"/>
              <a:t>Tên</a:t>
            </a:r>
            <a:r>
              <a:rPr lang="en-US" dirty="0"/>
              <a:t> </a:t>
            </a:r>
            <a:r>
              <a:rPr lang="en-US" dirty="0" err="1"/>
              <a:t>miền</a:t>
            </a:r>
            <a:endParaRPr lang="en-US" dirty="0"/>
          </a:p>
          <a:p>
            <a:r>
              <a:rPr lang="en-US" dirty="0"/>
              <a:t>Webpage, website</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1">
            <a:extLst>
              <a:ext uri="{FF2B5EF4-FFF2-40B4-BE49-F238E27FC236}">
                <a16:creationId xmlns:a16="http://schemas.microsoft.com/office/drawing/2014/main" id="{E8408CED-1E6E-4F6E-BD2E-F612BD96E2F6}"/>
              </a:ext>
            </a:extLst>
          </p:cNvPr>
          <p:cNvSpPr>
            <a:spLocks noGrp="1"/>
          </p:cNvSpPr>
          <p:nvPr>
            <p:ph type="dt" sz="quarter" idx="10"/>
          </p:nvPr>
        </p:nvSpPr>
        <p:spPr/>
        <p:txBody>
          <a:bodyPr/>
          <a:lstStyle/>
          <a:p>
            <a:pPr>
              <a:defRPr/>
            </a:pPr>
            <a:fld id="{4B6FB784-7CBC-4EB4-96D2-17A56C6F0F0C}" type="datetime1">
              <a:rPr lang="en-US"/>
              <a:pPr>
                <a:defRPr/>
              </a:pPr>
              <a:t>8/8/2022</a:t>
            </a:fld>
            <a:endParaRPr lang="en-US"/>
          </a:p>
        </p:txBody>
      </p:sp>
      <p:sp>
        <p:nvSpPr>
          <p:cNvPr id="4" name="Footer Placeholder 2">
            <a:extLst>
              <a:ext uri="{FF2B5EF4-FFF2-40B4-BE49-F238E27FC236}">
                <a16:creationId xmlns:a16="http://schemas.microsoft.com/office/drawing/2014/main" id="{1EA95676-1D3B-4E53-96D6-7D6CCA498444}"/>
              </a:ext>
            </a:extLst>
          </p:cNvPr>
          <p:cNvSpPr>
            <a:spLocks noGrp="1"/>
          </p:cNvSpPr>
          <p:nvPr>
            <p:ph type="ftr" sz="quarter" idx="11"/>
          </p:nvPr>
        </p:nvSpPr>
        <p:spPr/>
        <p:txBody>
          <a:bodyPr/>
          <a:lstStyle/>
          <a:p>
            <a:pPr>
              <a:defRPr/>
            </a:pPr>
            <a:r>
              <a:rPr lang="en-US"/>
              <a:t>Bộ môn CNTT - Khoa HTTT Kinh tế và TMĐT</a:t>
            </a:r>
          </a:p>
        </p:txBody>
      </p:sp>
      <p:pic>
        <p:nvPicPr>
          <p:cNvPr id="56324" name="Picture 4">
            <a:extLst>
              <a:ext uri="{FF2B5EF4-FFF2-40B4-BE49-F238E27FC236}">
                <a16:creationId xmlns:a16="http://schemas.microsoft.com/office/drawing/2014/main" id="{40A77D98-B2FD-4071-A35A-C954C16C7528}"/>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1524000" y="0"/>
            <a:ext cx="9144000" cy="6858000"/>
          </a:xfrm>
        </p:spPr>
      </p:pic>
      <p:sp>
        <p:nvSpPr>
          <p:cNvPr id="56325" name="Slide Number Placeholder 4">
            <a:extLst>
              <a:ext uri="{FF2B5EF4-FFF2-40B4-BE49-F238E27FC236}">
                <a16:creationId xmlns:a16="http://schemas.microsoft.com/office/drawing/2014/main" id="{9E302580-1ACE-4837-A95F-F96B519F2A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FontTx/>
              <a:buNone/>
            </a:pPr>
            <a:fld id="{D145A2E4-E3E6-47EA-A135-B90BD140FB35}" type="slidenum">
              <a:rPr lang="vi-VN" altLang="en-US" sz="1200">
                <a:solidFill>
                  <a:srgbClr val="898989"/>
                </a:solidFill>
              </a:rPr>
              <a:pPr>
                <a:spcBef>
                  <a:spcPct val="0"/>
                </a:spcBef>
                <a:buFontTx/>
                <a:buNone/>
              </a:pPr>
              <a:t>40</a:t>
            </a:fld>
            <a:endParaRPr lang="vi-VN" altLang="en-US" sz="1200">
              <a:solidFill>
                <a:srgbClr val="898989"/>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CBEBDB4-5E0B-457C-A45B-AB48E22F3187}"/>
              </a:ext>
            </a:extLst>
          </p:cNvPr>
          <p:cNvSpPr>
            <a:spLocks noGrp="1"/>
          </p:cNvSpPr>
          <p:nvPr>
            <p:ph type="title"/>
          </p:nvPr>
        </p:nvSpPr>
        <p:spPr/>
        <p:txBody>
          <a:bodyPr/>
          <a:lstStyle/>
          <a:p>
            <a:pPr eaLnBrk="1" hangingPunct="1"/>
            <a:r>
              <a:rPr lang="en-US" altLang="en-US" sz="3200" b="1" dirty="0">
                <a:cs typeface="Tahoma" panose="020B0604030504040204" pitchFamily="34" charset="0"/>
              </a:rPr>
              <a:t>THIẾT KẾ VÀ TRIỂN KHAI WEBSITE</a:t>
            </a:r>
            <a:br>
              <a:rPr lang="en-US" altLang="en-US" sz="3200" b="1" dirty="0">
                <a:cs typeface="Tahoma" panose="020B0604030504040204" pitchFamily="34" charset="0"/>
              </a:rPr>
            </a:br>
            <a:r>
              <a:rPr lang="en-US" altLang="en-US" sz="3200" b="1" dirty="0" err="1">
                <a:cs typeface="Tahoma" panose="020B0604030504040204" pitchFamily="34" charset="0"/>
              </a:rPr>
              <a:t>Bài</a:t>
            </a:r>
            <a:r>
              <a:rPr lang="en-US" altLang="en-US" sz="3200" b="1" dirty="0">
                <a:cs typeface="Tahoma" panose="020B0604030504040204" pitchFamily="34" charset="0"/>
              </a:rPr>
              <a:t> 1: </a:t>
            </a:r>
            <a:r>
              <a:rPr lang="en-US" altLang="en-US" sz="3200" b="1" dirty="0" err="1">
                <a:cs typeface="Tahoma" panose="020B0604030504040204" pitchFamily="34" charset="0"/>
              </a:rPr>
              <a:t>Tổng</a:t>
            </a:r>
            <a:r>
              <a:rPr lang="en-US" altLang="en-US" sz="3200" b="1" dirty="0">
                <a:cs typeface="Tahoma" panose="020B0604030504040204" pitchFamily="34" charset="0"/>
              </a:rPr>
              <a:t> </a:t>
            </a:r>
            <a:r>
              <a:rPr lang="en-US" altLang="en-US" sz="3200" b="1" dirty="0" err="1">
                <a:cs typeface="Tahoma" panose="020B0604030504040204" pitchFamily="34" charset="0"/>
              </a:rPr>
              <a:t>quan</a:t>
            </a:r>
            <a:endParaRPr lang="vi-VN" altLang="en-US" sz="3200" dirty="0"/>
          </a:p>
        </p:txBody>
      </p:sp>
      <p:sp>
        <p:nvSpPr>
          <p:cNvPr id="8195" name="Content Placeholder 2">
            <a:extLst>
              <a:ext uri="{FF2B5EF4-FFF2-40B4-BE49-F238E27FC236}">
                <a16:creationId xmlns:a16="http://schemas.microsoft.com/office/drawing/2014/main" id="{08449D17-D2DE-4908-A7EA-85A5EB33B4DB}"/>
              </a:ext>
            </a:extLst>
          </p:cNvPr>
          <p:cNvSpPr>
            <a:spLocks noGrp="1"/>
          </p:cNvSpPr>
          <p:nvPr>
            <p:ph idx="1"/>
          </p:nvPr>
        </p:nvSpPr>
        <p:spPr/>
        <p:txBody>
          <a:bodyPr/>
          <a:lstStyle/>
          <a:p>
            <a:pPr marL="514350" indent="-514350">
              <a:lnSpc>
                <a:spcPct val="105000"/>
              </a:lnSpc>
              <a:spcBef>
                <a:spcPct val="15000"/>
              </a:spcBef>
              <a:buFont typeface="+mj-lt"/>
              <a:buAutoNum type="arabicPeriod"/>
              <a:tabLst>
                <a:tab pos="215900" algn="l"/>
              </a:tabLst>
            </a:pPr>
            <a:r>
              <a:rPr lang="en-US" altLang="en-US" sz="2800" b="1" dirty="0" err="1">
                <a:solidFill>
                  <a:schemeClr val="bg1">
                    <a:lumMod val="65000"/>
                  </a:schemeClr>
                </a:solidFill>
                <a:cs typeface="Tahoma" panose="020B0604030504040204" pitchFamily="34" charset="0"/>
              </a:rPr>
              <a:t>Một</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số</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khái</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niệm</a:t>
            </a:r>
            <a:endParaRPr lang="en-US" altLang="en-US" sz="2800" b="1" dirty="0">
              <a:solidFill>
                <a:schemeClr val="bg1">
                  <a:lumMod val="65000"/>
                </a:schemeClr>
              </a:solidFill>
              <a:cs typeface="Tahoma" panose="020B0604030504040204" pitchFamily="34" charset="0"/>
            </a:endParaRPr>
          </a:p>
          <a:p>
            <a:pPr marL="514350" indent="-514350">
              <a:lnSpc>
                <a:spcPct val="105000"/>
              </a:lnSpc>
              <a:spcBef>
                <a:spcPct val="15000"/>
              </a:spcBef>
              <a:buFont typeface="+mj-lt"/>
              <a:buAutoNum type="arabicPeriod"/>
              <a:tabLst>
                <a:tab pos="215900" algn="l"/>
              </a:tabLst>
            </a:pPr>
            <a:r>
              <a:rPr lang="en-US" altLang="en-US" sz="2800" b="1" dirty="0" err="1">
                <a:solidFill>
                  <a:schemeClr val="bg1">
                    <a:lumMod val="65000"/>
                  </a:schemeClr>
                </a:solidFill>
                <a:cs typeface="Tahoma" panose="020B0604030504040204" pitchFamily="34" charset="0"/>
              </a:rPr>
              <a:t>Thiết</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kế</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và</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xây</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dựng</a:t>
            </a:r>
            <a:r>
              <a:rPr lang="en-US" altLang="en-US" sz="2800" b="1" dirty="0">
                <a:solidFill>
                  <a:schemeClr val="bg1">
                    <a:lumMod val="65000"/>
                  </a:schemeClr>
                </a:solidFill>
                <a:cs typeface="Tahoma" panose="020B0604030504040204" pitchFamily="34" charset="0"/>
              </a:rPr>
              <a:t> Websites: </a:t>
            </a:r>
            <a:r>
              <a:rPr lang="en-US" altLang="en-US" sz="2800" b="1" dirty="0" err="1">
                <a:solidFill>
                  <a:schemeClr val="bg1">
                    <a:lumMod val="65000"/>
                  </a:schemeClr>
                </a:solidFill>
                <a:cs typeface="Tahoma" panose="020B0604030504040204" pitchFamily="34" charset="0"/>
              </a:rPr>
              <a:t>nguyên</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tắc</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các</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hoạt</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động</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quy</a:t>
            </a:r>
            <a:r>
              <a:rPr lang="en-US" altLang="en-US" sz="2800" b="1" dirty="0">
                <a:solidFill>
                  <a:schemeClr val="bg1">
                    <a:lumMod val="65000"/>
                  </a:schemeClr>
                </a:solidFill>
                <a:cs typeface="Tahoma" panose="020B0604030504040204" pitchFamily="34" charset="0"/>
              </a:rPr>
              <a:t> </a:t>
            </a:r>
            <a:r>
              <a:rPr lang="en-US" altLang="en-US" sz="2800" b="1" dirty="0" err="1">
                <a:solidFill>
                  <a:schemeClr val="bg1">
                    <a:lumMod val="65000"/>
                  </a:schemeClr>
                </a:solidFill>
                <a:cs typeface="Tahoma" panose="020B0604030504040204" pitchFamily="34" charset="0"/>
              </a:rPr>
              <a:t>trình</a:t>
            </a:r>
            <a:endParaRPr lang="en-US" altLang="en-US" sz="2800" b="1" dirty="0">
              <a:solidFill>
                <a:schemeClr val="bg1">
                  <a:lumMod val="65000"/>
                </a:schemeClr>
              </a:solidFill>
              <a:cs typeface="Tahoma" panose="020B0604030504040204" pitchFamily="34" charset="0"/>
            </a:endParaRPr>
          </a:p>
          <a:p>
            <a:pPr marL="514350" indent="-514350">
              <a:lnSpc>
                <a:spcPct val="105000"/>
              </a:lnSpc>
              <a:spcBef>
                <a:spcPct val="15000"/>
              </a:spcBef>
              <a:buFont typeface="+mj-lt"/>
              <a:buAutoNum type="arabicPeriod"/>
              <a:tabLst>
                <a:tab pos="215900" algn="l"/>
              </a:tabLst>
            </a:pPr>
            <a:r>
              <a:rPr lang="en-US" altLang="en-US" sz="2800" b="1" dirty="0" err="1">
                <a:cs typeface="Tahoma" panose="020B0604030504040204" pitchFamily="34" charset="0"/>
              </a:rPr>
              <a:t>Triển</a:t>
            </a:r>
            <a:r>
              <a:rPr lang="en-US" altLang="en-US" sz="2800" b="1" dirty="0">
                <a:cs typeface="Tahoma" panose="020B0604030504040204" pitchFamily="34" charset="0"/>
              </a:rPr>
              <a:t> </a:t>
            </a:r>
            <a:r>
              <a:rPr lang="en-US" altLang="en-US" sz="2800" b="1" dirty="0" err="1">
                <a:cs typeface="Tahoma" panose="020B0604030504040204" pitchFamily="34" charset="0"/>
              </a:rPr>
              <a:t>khai</a:t>
            </a:r>
            <a:r>
              <a:rPr lang="en-US" altLang="en-US" sz="2800" b="1" dirty="0">
                <a:cs typeface="Tahoma" panose="020B0604030504040204" pitchFamily="34" charset="0"/>
              </a:rPr>
              <a:t> Websites: </a:t>
            </a:r>
            <a:r>
              <a:rPr lang="en-US" altLang="en-US" sz="2800" b="1" dirty="0" err="1">
                <a:cs typeface="Tahoma" panose="020B0604030504040204" pitchFamily="34" charset="0"/>
              </a:rPr>
              <a:t>nguyên</a:t>
            </a:r>
            <a:r>
              <a:rPr lang="en-US" altLang="en-US" sz="2800" b="1" dirty="0">
                <a:cs typeface="Tahoma" panose="020B0604030504040204" pitchFamily="34" charset="0"/>
              </a:rPr>
              <a:t> </a:t>
            </a:r>
            <a:r>
              <a:rPr lang="en-US" altLang="en-US" sz="2800" b="1" dirty="0" err="1">
                <a:cs typeface="Tahoma" panose="020B0604030504040204" pitchFamily="34" charset="0"/>
              </a:rPr>
              <a:t>tắc</a:t>
            </a:r>
            <a:r>
              <a:rPr lang="en-US" altLang="en-US" sz="2800" b="1" dirty="0">
                <a:cs typeface="Tahoma" panose="020B0604030504040204" pitchFamily="34" charset="0"/>
              </a:rPr>
              <a:t> </a:t>
            </a:r>
            <a:r>
              <a:rPr lang="en-US" altLang="en-US" sz="2800" b="1" dirty="0" err="1">
                <a:cs typeface="Tahoma" panose="020B0604030504040204" pitchFamily="34" charset="0"/>
              </a:rPr>
              <a:t>và</a:t>
            </a:r>
            <a:r>
              <a:rPr lang="en-US" altLang="en-US" sz="2800" b="1" dirty="0">
                <a:cs typeface="Tahoma" panose="020B0604030504040204" pitchFamily="34" charset="0"/>
              </a:rPr>
              <a:t> </a:t>
            </a:r>
            <a:r>
              <a:rPr lang="en-US" altLang="en-US" sz="2800" b="1" dirty="0" err="1">
                <a:cs typeface="Tahoma" panose="020B0604030504040204" pitchFamily="34" charset="0"/>
              </a:rPr>
              <a:t>quy</a:t>
            </a:r>
            <a:r>
              <a:rPr lang="en-US" altLang="en-US" sz="2800" b="1" dirty="0">
                <a:cs typeface="Tahoma" panose="020B0604030504040204" pitchFamily="34" charset="0"/>
              </a:rPr>
              <a:t> </a:t>
            </a:r>
            <a:r>
              <a:rPr lang="en-US" altLang="en-US" sz="2800" b="1" dirty="0" err="1">
                <a:cs typeface="Tahoma" panose="020B0604030504040204" pitchFamily="34" charset="0"/>
              </a:rPr>
              <a:t>trình</a:t>
            </a:r>
            <a:endParaRPr lang="en-US" altLang="en-US" sz="2800" b="1" dirty="0">
              <a:cs typeface="Tahoma" panose="020B0604030504040204" pitchFamily="34" charset="0"/>
            </a:endParaRPr>
          </a:p>
          <a:p>
            <a:pPr lvl="1"/>
            <a:r>
              <a:rPr lang="en-US" altLang="en-US" dirty="0" err="1"/>
              <a:t>Lưu</a:t>
            </a:r>
            <a:r>
              <a:rPr lang="en-US" altLang="en-US" dirty="0"/>
              <a:t> </a:t>
            </a:r>
            <a:r>
              <a:rPr lang="en-US" altLang="en-US" dirty="0" err="1"/>
              <a:t>trữ</a:t>
            </a:r>
            <a:r>
              <a:rPr lang="en-US" altLang="en-US" dirty="0"/>
              <a:t> </a:t>
            </a:r>
            <a:r>
              <a:rPr lang="en-US" altLang="en-US" dirty="0" err="1"/>
              <a:t>và</a:t>
            </a:r>
            <a:r>
              <a:rPr lang="en-US" altLang="en-US" dirty="0"/>
              <a:t> </a:t>
            </a:r>
            <a:r>
              <a:rPr lang="en-US" altLang="en-US" dirty="0" err="1"/>
              <a:t>truy</a:t>
            </a:r>
            <a:r>
              <a:rPr lang="en-US" altLang="en-US" dirty="0"/>
              <a:t> </a:t>
            </a:r>
            <a:r>
              <a:rPr lang="en-US" altLang="en-US" dirty="0" err="1"/>
              <a:t>cập</a:t>
            </a:r>
            <a:r>
              <a:rPr lang="en-US" altLang="en-US" dirty="0"/>
              <a:t> Website</a:t>
            </a:r>
          </a:p>
          <a:p>
            <a:pPr lvl="1"/>
            <a:r>
              <a:rPr lang="en-US" altLang="en-US" dirty="0" err="1"/>
              <a:t>Các</a:t>
            </a:r>
            <a:r>
              <a:rPr lang="en-US" altLang="en-US" dirty="0"/>
              <a:t> </a:t>
            </a:r>
            <a:r>
              <a:rPr lang="en-US" altLang="en-US" dirty="0" err="1"/>
              <a:t>nguyên</a:t>
            </a:r>
            <a:r>
              <a:rPr lang="en-US" altLang="en-US" dirty="0"/>
              <a:t> </a:t>
            </a:r>
            <a:r>
              <a:rPr lang="en-US" altLang="en-US" dirty="0" err="1"/>
              <a:t>tắc</a:t>
            </a:r>
            <a:r>
              <a:rPr lang="en-US" altLang="en-US" dirty="0"/>
              <a:t> </a:t>
            </a:r>
            <a:r>
              <a:rPr lang="en-US" altLang="en-US" dirty="0" err="1"/>
              <a:t>trong</a:t>
            </a:r>
            <a:r>
              <a:rPr lang="en-US" altLang="en-US" dirty="0"/>
              <a:t> </a:t>
            </a:r>
            <a:r>
              <a:rPr lang="en-US" altLang="en-US" dirty="0" err="1"/>
              <a:t>triển</a:t>
            </a:r>
            <a:r>
              <a:rPr lang="en-US" altLang="en-US" dirty="0"/>
              <a:t> </a:t>
            </a:r>
            <a:r>
              <a:rPr lang="en-US" altLang="en-US" dirty="0" err="1"/>
              <a:t>khai</a:t>
            </a:r>
            <a:r>
              <a:rPr lang="en-US" altLang="en-US" dirty="0"/>
              <a:t> Website</a:t>
            </a:r>
            <a:endParaRPr lang="vi-VN" altLang="en-US" dirty="0"/>
          </a:p>
          <a:p>
            <a:pPr lvl="1"/>
            <a:r>
              <a:rPr lang="en-US" altLang="en-US" dirty="0" err="1"/>
              <a:t>Quy</a:t>
            </a:r>
            <a:r>
              <a:rPr lang="en-US" altLang="en-US" dirty="0"/>
              <a:t> </a:t>
            </a:r>
            <a:r>
              <a:rPr lang="en-US" altLang="en-US" dirty="0" err="1"/>
              <a:t>trình</a:t>
            </a:r>
            <a:r>
              <a:rPr lang="en-US" altLang="en-US" dirty="0"/>
              <a:t> </a:t>
            </a:r>
            <a:r>
              <a:rPr lang="en-US" altLang="en-US" dirty="0" err="1"/>
              <a:t>chung</a:t>
            </a:r>
            <a:r>
              <a:rPr lang="en-US" altLang="en-US" dirty="0"/>
              <a:t> </a:t>
            </a:r>
            <a:r>
              <a:rPr lang="en-US" altLang="en-US" dirty="0" err="1"/>
              <a:t>triển</a:t>
            </a:r>
            <a:r>
              <a:rPr lang="en-US" altLang="en-US" dirty="0"/>
              <a:t> </a:t>
            </a:r>
            <a:r>
              <a:rPr lang="en-US" altLang="en-US" dirty="0" err="1"/>
              <a:t>khai</a:t>
            </a:r>
            <a:r>
              <a:rPr lang="en-US" altLang="en-US" dirty="0"/>
              <a:t> Website</a:t>
            </a:r>
          </a:p>
        </p:txBody>
      </p:sp>
      <p:sp>
        <p:nvSpPr>
          <p:cNvPr id="4" name="Date Placeholder 3">
            <a:extLst>
              <a:ext uri="{FF2B5EF4-FFF2-40B4-BE49-F238E27FC236}">
                <a16:creationId xmlns:a16="http://schemas.microsoft.com/office/drawing/2014/main" id="{147CDB83-9A60-4113-B8D9-81172FC1A06F}"/>
              </a:ext>
            </a:extLst>
          </p:cNvPr>
          <p:cNvSpPr>
            <a:spLocks noGrp="1"/>
          </p:cNvSpPr>
          <p:nvPr>
            <p:ph type="dt" sz="quarter" idx="10"/>
          </p:nvPr>
        </p:nvSpPr>
        <p:spPr/>
        <p:txBody>
          <a:bodyPr/>
          <a:lstStyle/>
          <a:p>
            <a:pPr>
              <a:defRPr/>
            </a:pPr>
            <a:fld id="{3FE84BE0-5174-4839-88C0-9C5AFD05C36D}" type="datetime1">
              <a:rPr lang="en-US"/>
              <a:pPr>
                <a:defRPr/>
              </a:pPr>
              <a:t>8/8/2022</a:t>
            </a:fld>
            <a:endParaRPr lang="vi-VN" dirty="0"/>
          </a:p>
        </p:txBody>
      </p:sp>
      <p:sp>
        <p:nvSpPr>
          <p:cNvPr id="5" name="Slide Number Placeholder 4">
            <a:extLst>
              <a:ext uri="{FF2B5EF4-FFF2-40B4-BE49-F238E27FC236}">
                <a16:creationId xmlns:a16="http://schemas.microsoft.com/office/drawing/2014/main" id="{9E0ECBFF-C476-42F1-BE7F-6693DEEFFB1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09620C3-115B-446F-8BDA-E6655FC6F92D}" type="slidenum">
              <a:rPr lang="vi-VN" altLang="en-US">
                <a:solidFill>
                  <a:srgbClr val="898989"/>
                </a:solidFill>
              </a:rPr>
              <a:pPr eaLnBrk="1" hangingPunct="1"/>
              <a:t>41</a:t>
            </a:fld>
            <a:endParaRPr lang="vi-VN" altLang="en-US">
              <a:solidFill>
                <a:srgbClr val="898989"/>
              </a:solidFill>
            </a:endParaRPr>
          </a:p>
        </p:txBody>
      </p:sp>
      <p:sp>
        <p:nvSpPr>
          <p:cNvPr id="6" name="Footer Placeholder 5">
            <a:extLst>
              <a:ext uri="{FF2B5EF4-FFF2-40B4-BE49-F238E27FC236}">
                <a16:creationId xmlns:a16="http://schemas.microsoft.com/office/drawing/2014/main" id="{3AC9987D-A1F9-48E3-88BB-B0A935C1ADBB}"/>
              </a:ext>
            </a:extLst>
          </p:cNvPr>
          <p:cNvSpPr>
            <a:spLocks noGrp="1"/>
          </p:cNvSpPr>
          <p:nvPr>
            <p:ph type="ftr" sz="quarter" idx="11"/>
          </p:nvPr>
        </p:nvSpPr>
        <p:spPr/>
        <p:txBody>
          <a:bodyPr/>
          <a:lstStyle/>
          <a:p>
            <a:pPr>
              <a:defRPr/>
            </a:pPr>
            <a:r>
              <a:rPr lang="vi-VN"/>
              <a:t>Bộ môn CNTT - Khoa HTTT Kinh tế và TMĐT</a:t>
            </a:r>
          </a:p>
        </p:txBody>
      </p:sp>
    </p:spTree>
    <p:extLst>
      <p:ext uri="{BB962C8B-B14F-4D97-AF65-F5344CB8AC3E}">
        <p14:creationId xmlns:p14="http://schemas.microsoft.com/office/powerpoint/2010/main" val="4176254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65BF-F48A-44E4-A915-34E2802C2066}"/>
              </a:ext>
            </a:extLst>
          </p:cNvPr>
          <p:cNvSpPr>
            <a:spLocks noGrp="1"/>
          </p:cNvSpPr>
          <p:nvPr>
            <p:ph type="title"/>
          </p:nvPr>
        </p:nvSpPr>
        <p:spPr/>
        <p:txBody>
          <a:bodyPr/>
          <a:lstStyle/>
          <a:p>
            <a:r>
              <a:rPr lang="en-US" dirty="0"/>
              <a:t>3. TRIỂN KHAI WEBSITE</a:t>
            </a:r>
          </a:p>
        </p:txBody>
      </p:sp>
      <p:sp>
        <p:nvSpPr>
          <p:cNvPr id="3" name="Content Placeholder 2">
            <a:extLst>
              <a:ext uri="{FF2B5EF4-FFF2-40B4-BE49-F238E27FC236}">
                <a16:creationId xmlns:a16="http://schemas.microsoft.com/office/drawing/2014/main" id="{2981EC1F-FF80-4813-83AF-1A0822D612A9}"/>
              </a:ext>
            </a:extLst>
          </p:cNvPr>
          <p:cNvSpPr>
            <a:spLocks noGrp="1"/>
          </p:cNvSpPr>
          <p:nvPr>
            <p:ph idx="1"/>
          </p:nvPr>
        </p:nvSpPr>
        <p:spPr>
          <a:xfrm>
            <a:off x="609600" y="2475287"/>
            <a:ext cx="4212841" cy="3022761"/>
          </a:xfrm>
        </p:spPr>
        <p:txBody>
          <a:bodyPr>
            <a:normAutofit/>
          </a:bodyPr>
          <a:lstStyle/>
          <a:p>
            <a:r>
              <a:rPr lang="en-US" sz="2800" dirty="0" err="1"/>
              <a:t>Máy</a:t>
            </a:r>
            <a:r>
              <a:rPr lang="en-US" sz="2800" dirty="0"/>
              <a:t> </a:t>
            </a:r>
            <a:r>
              <a:rPr lang="en-US" sz="2800" dirty="0" err="1"/>
              <a:t>khách</a:t>
            </a:r>
            <a:r>
              <a:rPr lang="en-US" sz="2800" dirty="0"/>
              <a:t> (clients)</a:t>
            </a:r>
          </a:p>
          <a:p>
            <a:pPr lvl="1"/>
            <a:r>
              <a:rPr lang="en-US" sz="2400" dirty="0" err="1"/>
              <a:t>Trình</a:t>
            </a:r>
            <a:r>
              <a:rPr lang="en-US" sz="2400" dirty="0"/>
              <a:t> </a:t>
            </a:r>
            <a:r>
              <a:rPr lang="en-US" sz="2400" dirty="0" err="1"/>
              <a:t>duyệt</a:t>
            </a:r>
            <a:r>
              <a:rPr lang="en-US" sz="2400" dirty="0"/>
              <a:t> (browsers)</a:t>
            </a:r>
          </a:p>
          <a:p>
            <a:r>
              <a:rPr lang="en-US" sz="2800" dirty="0" err="1"/>
              <a:t>Máy</a:t>
            </a:r>
            <a:r>
              <a:rPr lang="en-US" sz="2800" dirty="0"/>
              <a:t> </a:t>
            </a:r>
            <a:r>
              <a:rPr lang="en-US" sz="2800" dirty="0" err="1"/>
              <a:t>chủ</a:t>
            </a:r>
            <a:r>
              <a:rPr lang="en-US" sz="2800" dirty="0"/>
              <a:t> (servers)</a:t>
            </a:r>
          </a:p>
          <a:p>
            <a:pPr lvl="1"/>
            <a:r>
              <a:rPr lang="en-US" sz="2400" dirty="0" err="1"/>
              <a:t>Các</a:t>
            </a:r>
            <a:r>
              <a:rPr lang="en-US" sz="2400" dirty="0"/>
              <a:t> </a:t>
            </a:r>
            <a:r>
              <a:rPr lang="en-US" sz="2400" dirty="0" err="1"/>
              <a:t>tệp</a:t>
            </a:r>
            <a:r>
              <a:rPr lang="en-US" sz="2400" dirty="0"/>
              <a:t> </a:t>
            </a:r>
            <a:r>
              <a:rPr lang="en-US" sz="2400" dirty="0" err="1"/>
              <a:t>mã</a:t>
            </a:r>
            <a:r>
              <a:rPr lang="en-US" sz="2400" dirty="0"/>
              <a:t> </a:t>
            </a:r>
            <a:r>
              <a:rPr lang="en-US" sz="2400" dirty="0" err="1"/>
              <a:t>nguồn</a:t>
            </a:r>
            <a:endParaRPr lang="en-US" sz="2400" dirty="0"/>
          </a:p>
          <a:p>
            <a:pPr lvl="1"/>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endParaRPr lang="en-US" sz="2400" dirty="0"/>
          </a:p>
          <a:p>
            <a:pPr lvl="1"/>
            <a:r>
              <a:rPr lang="en-US" sz="2400" dirty="0"/>
              <a:t>File </a:t>
            </a:r>
            <a:r>
              <a:rPr lang="en-US" sz="2400" dirty="0" err="1"/>
              <a:t>ảnh</a:t>
            </a:r>
            <a:endParaRPr lang="en-US" sz="2400" dirty="0"/>
          </a:p>
        </p:txBody>
      </p:sp>
      <p:pic>
        <p:nvPicPr>
          <p:cNvPr id="5" name="Picture 4">
            <a:extLst>
              <a:ext uri="{FF2B5EF4-FFF2-40B4-BE49-F238E27FC236}">
                <a16:creationId xmlns:a16="http://schemas.microsoft.com/office/drawing/2014/main" id="{C1F14619-89E5-4EF3-91EC-16BD57EEE9AA}"/>
              </a:ext>
            </a:extLst>
          </p:cNvPr>
          <p:cNvPicPr>
            <a:picLocks noChangeAspect="1"/>
          </p:cNvPicPr>
          <p:nvPr/>
        </p:nvPicPr>
        <p:blipFill>
          <a:blip r:embed="rId2"/>
          <a:stretch>
            <a:fillRect/>
          </a:stretch>
        </p:blipFill>
        <p:spPr>
          <a:xfrm>
            <a:off x="5930976" y="1280383"/>
            <a:ext cx="6088236" cy="5517363"/>
          </a:xfrm>
          <a:prstGeom prst="rect">
            <a:avLst/>
          </a:prstGeom>
        </p:spPr>
      </p:pic>
      <p:sp>
        <p:nvSpPr>
          <p:cNvPr id="6" name="TextBox 5">
            <a:extLst>
              <a:ext uri="{FF2B5EF4-FFF2-40B4-BE49-F238E27FC236}">
                <a16:creationId xmlns:a16="http://schemas.microsoft.com/office/drawing/2014/main" id="{007BFFC7-3CA0-4BA0-BDCD-5BC7F052E579}"/>
              </a:ext>
            </a:extLst>
          </p:cNvPr>
          <p:cNvSpPr txBox="1"/>
          <p:nvPr/>
        </p:nvSpPr>
        <p:spPr>
          <a:xfrm>
            <a:off x="560580" y="1772266"/>
            <a:ext cx="6095028" cy="646331"/>
          </a:xfrm>
          <a:prstGeom prst="rect">
            <a:avLst/>
          </a:prstGeom>
          <a:noFill/>
        </p:spPr>
        <p:txBody>
          <a:bodyPr wrap="square">
            <a:spAutoFit/>
          </a:bodyPr>
          <a:lstStyle/>
          <a:p>
            <a:r>
              <a:rPr lang="en-US" sz="3600" dirty="0" err="1"/>
              <a:t>Lưu</a:t>
            </a:r>
            <a:r>
              <a:rPr lang="en-US" sz="3600" dirty="0"/>
              <a:t> </a:t>
            </a:r>
            <a:r>
              <a:rPr lang="en-US" sz="3600" dirty="0" err="1"/>
              <a:t>trữ</a:t>
            </a:r>
            <a:r>
              <a:rPr lang="en-US" sz="3600" dirty="0"/>
              <a:t> </a:t>
            </a:r>
            <a:r>
              <a:rPr lang="en-US" sz="3600" dirty="0" err="1"/>
              <a:t>và</a:t>
            </a:r>
            <a:r>
              <a:rPr lang="en-US" sz="3600" dirty="0"/>
              <a:t> </a:t>
            </a:r>
            <a:r>
              <a:rPr lang="en-US" sz="3600" dirty="0" err="1"/>
              <a:t>truy</a:t>
            </a:r>
            <a:r>
              <a:rPr lang="en-US" sz="3600" dirty="0"/>
              <a:t> </a:t>
            </a:r>
            <a:r>
              <a:rPr lang="en-US" sz="3600" dirty="0" err="1"/>
              <a:t>cập</a:t>
            </a:r>
            <a:r>
              <a:rPr lang="en-US" sz="3600" dirty="0"/>
              <a:t> website:</a:t>
            </a:r>
          </a:p>
        </p:txBody>
      </p:sp>
    </p:spTree>
    <p:extLst>
      <p:ext uri="{BB962C8B-B14F-4D97-AF65-F5344CB8AC3E}">
        <p14:creationId xmlns:p14="http://schemas.microsoft.com/office/powerpoint/2010/main" val="1975635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CBEBDB4-5E0B-457C-A45B-AB48E22F3187}"/>
              </a:ext>
            </a:extLst>
          </p:cNvPr>
          <p:cNvSpPr>
            <a:spLocks noGrp="1"/>
          </p:cNvSpPr>
          <p:nvPr>
            <p:ph type="title"/>
          </p:nvPr>
        </p:nvSpPr>
        <p:spPr/>
        <p:txBody>
          <a:bodyPr/>
          <a:lstStyle/>
          <a:p>
            <a:pPr eaLnBrk="1" hangingPunct="1"/>
            <a:r>
              <a:rPr lang="en-US" altLang="en-US" sz="3200" b="1" dirty="0">
                <a:cs typeface="Tahoma" panose="020B0604030504040204" pitchFamily="34" charset="0"/>
              </a:rPr>
              <a:t>3. TRIỂN KHAI WEBSITES</a:t>
            </a:r>
            <a:endParaRPr lang="vi-VN" altLang="en-US" sz="3200" dirty="0"/>
          </a:p>
        </p:txBody>
      </p:sp>
      <p:sp>
        <p:nvSpPr>
          <p:cNvPr id="4" name="Date Placeholder 3">
            <a:extLst>
              <a:ext uri="{FF2B5EF4-FFF2-40B4-BE49-F238E27FC236}">
                <a16:creationId xmlns:a16="http://schemas.microsoft.com/office/drawing/2014/main" id="{147CDB83-9A60-4113-B8D9-81172FC1A06F}"/>
              </a:ext>
            </a:extLst>
          </p:cNvPr>
          <p:cNvSpPr>
            <a:spLocks noGrp="1"/>
          </p:cNvSpPr>
          <p:nvPr>
            <p:ph type="dt" sz="quarter" idx="10"/>
          </p:nvPr>
        </p:nvSpPr>
        <p:spPr/>
        <p:txBody>
          <a:bodyPr/>
          <a:lstStyle/>
          <a:p>
            <a:pPr>
              <a:defRPr/>
            </a:pPr>
            <a:fld id="{3FE84BE0-5174-4839-88C0-9C5AFD05C36D}" type="datetime1">
              <a:rPr lang="en-US"/>
              <a:pPr>
                <a:defRPr/>
              </a:pPr>
              <a:t>8/8/2022</a:t>
            </a:fld>
            <a:endParaRPr lang="vi-VN" dirty="0"/>
          </a:p>
        </p:txBody>
      </p:sp>
      <p:sp>
        <p:nvSpPr>
          <p:cNvPr id="5" name="Slide Number Placeholder 4">
            <a:extLst>
              <a:ext uri="{FF2B5EF4-FFF2-40B4-BE49-F238E27FC236}">
                <a16:creationId xmlns:a16="http://schemas.microsoft.com/office/drawing/2014/main" id="{9E0ECBFF-C476-42F1-BE7F-6693DEEFFB1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09620C3-115B-446F-8BDA-E6655FC6F92D}" type="slidenum">
              <a:rPr lang="vi-VN" altLang="en-US">
                <a:solidFill>
                  <a:srgbClr val="898989"/>
                </a:solidFill>
              </a:rPr>
              <a:pPr eaLnBrk="1" hangingPunct="1"/>
              <a:t>43</a:t>
            </a:fld>
            <a:endParaRPr lang="vi-VN" altLang="en-US">
              <a:solidFill>
                <a:srgbClr val="898989"/>
              </a:solidFill>
            </a:endParaRPr>
          </a:p>
        </p:txBody>
      </p:sp>
      <p:sp>
        <p:nvSpPr>
          <p:cNvPr id="6" name="Footer Placeholder 5">
            <a:extLst>
              <a:ext uri="{FF2B5EF4-FFF2-40B4-BE49-F238E27FC236}">
                <a16:creationId xmlns:a16="http://schemas.microsoft.com/office/drawing/2014/main" id="{3AC9987D-A1F9-48E3-88BB-B0A935C1ADBB}"/>
              </a:ext>
            </a:extLst>
          </p:cNvPr>
          <p:cNvSpPr>
            <a:spLocks noGrp="1"/>
          </p:cNvSpPr>
          <p:nvPr>
            <p:ph type="ftr" sz="quarter" idx="11"/>
          </p:nvPr>
        </p:nvSpPr>
        <p:spPr/>
        <p:txBody>
          <a:bodyPr/>
          <a:lstStyle/>
          <a:p>
            <a:pPr>
              <a:defRPr/>
            </a:pPr>
            <a:r>
              <a:rPr lang="vi-VN"/>
              <a:t>Bộ môn CNTT - Khoa HTTT Kinh tế và TMĐT</a:t>
            </a:r>
          </a:p>
        </p:txBody>
      </p:sp>
      <p:sp>
        <p:nvSpPr>
          <p:cNvPr id="3" name="Content Placeholder 2">
            <a:extLst>
              <a:ext uri="{FF2B5EF4-FFF2-40B4-BE49-F238E27FC236}">
                <a16:creationId xmlns:a16="http://schemas.microsoft.com/office/drawing/2014/main" id="{3E6385C2-3AD8-409E-AE21-243C292D369D}"/>
              </a:ext>
            </a:extLst>
          </p:cNvPr>
          <p:cNvSpPr>
            <a:spLocks noGrp="1"/>
          </p:cNvSpPr>
          <p:nvPr>
            <p:ph idx="1"/>
          </p:nvPr>
        </p:nvSpPr>
        <p:spPr/>
        <p:txBody>
          <a:bodyPr/>
          <a:lstStyle/>
          <a:p>
            <a:r>
              <a:rPr lang="en-US" dirty="0" err="1"/>
              <a:t>Nguyên</a:t>
            </a:r>
            <a:r>
              <a:rPr lang="en-US" dirty="0"/>
              <a:t> </a:t>
            </a:r>
            <a:r>
              <a:rPr lang="en-US" dirty="0" err="1"/>
              <a:t>tắc</a:t>
            </a:r>
            <a:endParaRPr lang="en-US" dirty="0"/>
          </a:p>
          <a:p>
            <a:pPr lvl="1"/>
            <a:r>
              <a:rPr lang="en-US" altLang="en-US" dirty="0" err="1"/>
              <a:t>Kiểm</a:t>
            </a:r>
            <a:r>
              <a:rPr lang="en-US" altLang="en-US" dirty="0"/>
              <a:t> </a:t>
            </a:r>
            <a:r>
              <a:rPr lang="en-US" altLang="en-US" dirty="0" err="1"/>
              <a:t>tra</a:t>
            </a:r>
            <a:r>
              <a:rPr lang="en-US" altLang="en-US" dirty="0"/>
              <a:t> </a:t>
            </a:r>
            <a:r>
              <a:rPr lang="en-US" altLang="en-US" dirty="0" err="1"/>
              <a:t>thật</a:t>
            </a:r>
            <a:r>
              <a:rPr lang="en-US" altLang="en-US" dirty="0"/>
              <a:t> </a:t>
            </a:r>
            <a:r>
              <a:rPr lang="en-US" altLang="en-US" dirty="0" err="1"/>
              <a:t>kỹ</a:t>
            </a:r>
            <a:r>
              <a:rPr lang="en-US" altLang="en-US" dirty="0"/>
              <a:t> website </a:t>
            </a:r>
            <a:r>
              <a:rPr lang="en-US" altLang="en-US" dirty="0" err="1"/>
              <a:t>trước</a:t>
            </a:r>
            <a:r>
              <a:rPr lang="en-US" altLang="en-US" dirty="0"/>
              <a:t> </a:t>
            </a:r>
            <a:r>
              <a:rPr lang="en-US" altLang="en-US" dirty="0" err="1"/>
              <a:t>khi</a:t>
            </a:r>
            <a:r>
              <a:rPr lang="en-US" altLang="en-US" dirty="0"/>
              <a:t> </a:t>
            </a:r>
            <a:r>
              <a:rPr lang="en-US" altLang="en-US" dirty="0" err="1"/>
              <a:t>triển</a:t>
            </a:r>
            <a:r>
              <a:rPr lang="en-US" altLang="en-US" dirty="0"/>
              <a:t> </a:t>
            </a:r>
            <a:r>
              <a:rPr lang="en-US" altLang="en-US" dirty="0" err="1"/>
              <a:t>khai</a:t>
            </a:r>
            <a:endParaRPr lang="en-US" altLang="en-US" dirty="0"/>
          </a:p>
          <a:p>
            <a:pPr lvl="1"/>
            <a:r>
              <a:rPr lang="en-US" altLang="en-US" dirty="0" err="1"/>
              <a:t>Thuê</a:t>
            </a:r>
            <a:r>
              <a:rPr lang="en-US" altLang="en-US" dirty="0"/>
              <a:t> </a:t>
            </a:r>
            <a:r>
              <a:rPr lang="en-US" altLang="en-US" dirty="0" err="1"/>
              <a:t>không</a:t>
            </a:r>
            <a:r>
              <a:rPr lang="en-US" altLang="en-US" dirty="0"/>
              <a:t> </a:t>
            </a:r>
            <a:r>
              <a:rPr lang="en-US" altLang="en-US" dirty="0" err="1"/>
              <a:t>gian</a:t>
            </a:r>
            <a:r>
              <a:rPr lang="en-US" altLang="en-US" dirty="0"/>
              <a:t> </a:t>
            </a:r>
            <a:r>
              <a:rPr lang="en-US" altLang="en-US" dirty="0" err="1"/>
              <a:t>lưu</a:t>
            </a:r>
            <a:r>
              <a:rPr lang="en-US" altLang="en-US" dirty="0"/>
              <a:t> </a:t>
            </a:r>
            <a:r>
              <a:rPr lang="en-US" altLang="en-US" dirty="0" err="1"/>
              <a:t>trữ</a:t>
            </a:r>
            <a:r>
              <a:rPr lang="en-US" altLang="en-US" dirty="0"/>
              <a:t> web </a:t>
            </a:r>
            <a:r>
              <a:rPr lang="en-US" altLang="en-US" dirty="0" err="1"/>
              <a:t>đủ</a:t>
            </a:r>
            <a:r>
              <a:rPr lang="en-US" altLang="en-US" dirty="0"/>
              <a:t> </a:t>
            </a:r>
            <a:r>
              <a:rPr lang="en-US" altLang="en-US" dirty="0" err="1"/>
              <a:t>lớn</a:t>
            </a:r>
            <a:r>
              <a:rPr lang="en-US" altLang="en-US" dirty="0"/>
              <a:t> </a:t>
            </a:r>
            <a:r>
              <a:rPr lang="en-US" altLang="en-US" dirty="0" err="1"/>
              <a:t>và</a:t>
            </a:r>
            <a:r>
              <a:rPr lang="en-US" altLang="en-US" dirty="0"/>
              <a:t> </a:t>
            </a:r>
            <a:r>
              <a:rPr lang="en-US" altLang="en-US" dirty="0" err="1"/>
              <a:t>nên</a:t>
            </a:r>
            <a:r>
              <a:rPr lang="en-US" altLang="en-US" dirty="0"/>
              <a:t> </a:t>
            </a:r>
            <a:r>
              <a:rPr lang="en-US" altLang="en-US" dirty="0" err="1"/>
              <a:t>mua</a:t>
            </a:r>
            <a:r>
              <a:rPr lang="en-US" altLang="en-US" dirty="0"/>
              <a:t> ở </a:t>
            </a:r>
            <a:r>
              <a:rPr lang="en-US" altLang="en-US" dirty="0" err="1"/>
              <a:t>các</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đáng</a:t>
            </a:r>
            <a:r>
              <a:rPr lang="en-US" altLang="en-US" dirty="0"/>
              <a:t> tin </a:t>
            </a:r>
            <a:r>
              <a:rPr lang="en-US" altLang="en-US" dirty="0" err="1"/>
              <a:t>cậy</a:t>
            </a:r>
            <a:endParaRPr lang="en-US" altLang="en-US" dirty="0"/>
          </a:p>
          <a:p>
            <a:pPr lvl="1"/>
            <a:r>
              <a:rPr lang="en-US" altLang="en-US" dirty="0" err="1"/>
              <a:t>Nên</a:t>
            </a:r>
            <a:r>
              <a:rPr lang="en-US" altLang="en-US" dirty="0"/>
              <a:t> </a:t>
            </a:r>
            <a:r>
              <a:rPr lang="en-US" altLang="en-US" dirty="0" err="1"/>
              <a:t>có</a:t>
            </a:r>
            <a:r>
              <a:rPr lang="en-US" altLang="en-US" dirty="0"/>
              <a:t> </a:t>
            </a:r>
            <a:r>
              <a:rPr lang="en-US" altLang="en-US" dirty="0" err="1"/>
              <a:t>quá</a:t>
            </a:r>
            <a:r>
              <a:rPr lang="en-US" altLang="en-US" dirty="0"/>
              <a:t> </a:t>
            </a:r>
            <a:r>
              <a:rPr lang="en-US" altLang="en-US" dirty="0" err="1"/>
              <a:t>trình</a:t>
            </a:r>
            <a:r>
              <a:rPr lang="en-US" altLang="en-US" dirty="0"/>
              <a:t> </a:t>
            </a:r>
            <a:r>
              <a:rPr lang="en-US" altLang="en-US" dirty="0" err="1"/>
              <a:t>thử</a:t>
            </a:r>
            <a:r>
              <a:rPr lang="en-US" altLang="en-US" dirty="0"/>
              <a:t> </a:t>
            </a:r>
            <a:r>
              <a:rPr lang="en-US" altLang="en-US" dirty="0" err="1"/>
              <a:t>nghiệm</a:t>
            </a:r>
            <a:r>
              <a:rPr lang="en-US" altLang="en-US" dirty="0"/>
              <a:t> </a:t>
            </a:r>
            <a:r>
              <a:rPr lang="en-US" altLang="en-US" dirty="0" err="1"/>
              <a:t>trước</a:t>
            </a:r>
            <a:r>
              <a:rPr lang="en-US" altLang="en-US" dirty="0"/>
              <a:t> </a:t>
            </a:r>
            <a:r>
              <a:rPr lang="en-US" altLang="en-US" dirty="0" err="1"/>
              <a:t>khi</a:t>
            </a:r>
            <a:r>
              <a:rPr lang="en-US" altLang="en-US" dirty="0"/>
              <a:t> </a:t>
            </a:r>
            <a:r>
              <a:rPr lang="en-US" altLang="en-US" dirty="0" err="1"/>
              <a:t>đưa</a:t>
            </a:r>
            <a:r>
              <a:rPr lang="en-US" altLang="en-US" dirty="0"/>
              <a:t> </a:t>
            </a:r>
            <a:r>
              <a:rPr lang="en-US" altLang="en-US" dirty="0" err="1"/>
              <a:t>trang</a:t>
            </a:r>
            <a:r>
              <a:rPr lang="en-US" altLang="en-US" dirty="0"/>
              <a:t> web </a:t>
            </a:r>
            <a:r>
              <a:rPr lang="en-US" altLang="en-US" dirty="0" err="1"/>
              <a:t>hoạt</a:t>
            </a:r>
            <a:r>
              <a:rPr lang="en-US" altLang="en-US" dirty="0"/>
              <a:t> </a:t>
            </a:r>
            <a:r>
              <a:rPr lang="en-US" altLang="en-US" dirty="0" err="1"/>
              <a:t>động</a:t>
            </a:r>
            <a:r>
              <a:rPr lang="en-US" altLang="en-US" dirty="0"/>
              <a:t> </a:t>
            </a:r>
            <a:r>
              <a:rPr lang="en-US" altLang="en-US" dirty="0" err="1"/>
              <a:t>chính</a:t>
            </a:r>
            <a:r>
              <a:rPr lang="en-US" altLang="en-US" dirty="0"/>
              <a:t> </a:t>
            </a:r>
            <a:r>
              <a:rPr lang="en-US" altLang="en-US" dirty="0" err="1"/>
              <a:t>thức</a:t>
            </a:r>
            <a:endParaRPr lang="en-US" altLang="en-US" dirty="0"/>
          </a:p>
          <a:p>
            <a:pPr lvl="1"/>
            <a:r>
              <a:rPr lang="en-US" altLang="en-US" dirty="0" err="1"/>
              <a:t>Nâng</a:t>
            </a:r>
            <a:r>
              <a:rPr lang="en-US" altLang="en-US" dirty="0"/>
              <a:t> </a:t>
            </a:r>
            <a:r>
              <a:rPr lang="en-US" altLang="en-US" dirty="0" err="1"/>
              <a:t>cấp</a:t>
            </a:r>
            <a:r>
              <a:rPr lang="en-US" altLang="en-US" dirty="0"/>
              <a:t> </a:t>
            </a:r>
            <a:r>
              <a:rPr lang="en-US" altLang="en-US" dirty="0" err="1"/>
              <a:t>và</a:t>
            </a:r>
            <a:r>
              <a:rPr lang="en-US" altLang="en-US" dirty="0"/>
              <a:t> </a:t>
            </a:r>
            <a:r>
              <a:rPr lang="en-US" altLang="en-US" dirty="0" err="1"/>
              <a:t>bảo</a:t>
            </a:r>
            <a:r>
              <a:rPr lang="en-US" altLang="en-US" dirty="0"/>
              <a:t> </a:t>
            </a:r>
            <a:r>
              <a:rPr lang="en-US" altLang="en-US" dirty="0" err="1"/>
              <a:t>trì</a:t>
            </a:r>
            <a:r>
              <a:rPr lang="en-US" altLang="en-US" dirty="0"/>
              <a:t> </a:t>
            </a:r>
            <a:r>
              <a:rPr lang="en-US" altLang="en-US" dirty="0" err="1"/>
              <a:t>trang</a:t>
            </a:r>
            <a:r>
              <a:rPr lang="en-US" altLang="en-US" dirty="0"/>
              <a:t> web </a:t>
            </a:r>
            <a:r>
              <a:rPr lang="en-US" altLang="en-US" dirty="0" err="1"/>
              <a:t>thường</a:t>
            </a:r>
            <a:r>
              <a:rPr lang="en-US" altLang="en-US" dirty="0"/>
              <a:t> </a:t>
            </a:r>
            <a:r>
              <a:rPr lang="en-US" altLang="en-US" dirty="0" err="1"/>
              <a:t>xuyên</a:t>
            </a:r>
            <a:endParaRPr lang="en-US" altLang="en-US" dirty="0"/>
          </a:p>
        </p:txBody>
      </p:sp>
    </p:spTree>
    <p:extLst>
      <p:ext uri="{BB962C8B-B14F-4D97-AF65-F5344CB8AC3E}">
        <p14:creationId xmlns:p14="http://schemas.microsoft.com/office/powerpoint/2010/main" val="2935460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CBEBDB4-5E0B-457C-A45B-AB48E22F3187}"/>
              </a:ext>
            </a:extLst>
          </p:cNvPr>
          <p:cNvSpPr>
            <a:spLocks noGrp="1"/>
          </p:cNvSpPr>
          <p:nvPr>
            <p:ph type="title"/>
          </p:nvPr>
        </p:nvSpPr>
        <p:spPr/>
        <p:txBody>
          <a:bodyPr/>
          <a:lstStyle/>
          <a:p>
            <a:pPr eaLnBrk="1" hangingPunct="1"/>
            <a:r>
              <a:rPr lang="en-US" altLang="en-US" sz="3200" b="1" dirty="0">
                <a:cs typeface="Tahoma" panose="020B0604030504040204" pitchFamily="34" charset="0"/>
              </a:rPr>
              <a:t>3. TRIỂN KHAI WEBSITES</a:t>
            </a:r>
            <a:endParaRPr lang="vi-VN" altLang="en-US" sz="3200" dirty="0"/>
          </a:p>
        </p:txBody>
      </p:sp>
      <p:sp>
        <p:nvSpPr>
          <p:cNvPr id="4" name="Date Placeholder 3">
            <a:extLst>
              <a:ext uri="{FF2B5EF4-FFF2-40B4-BE49-F238E27FC236}">
                <a16:creationId xmlns:a16="http://schemas.microsoft.com/office/drawing/2014/main" id="{147CDB83-9A60-4113-B8D9-81172FC1A06F}"/>
              </a:ext>
            </a:extLst>
          </p:cNvPr>
          <p:cNvSpPr>
            <a:spLocks noGrp="1"/>
          </p:cNvSpPr>
          <p:nvPr>
            <p:ph type="dt" sz="quarter" idx="10"/>
          </p:nvPr>
        </p:nvSpPr>
        <p:spPr/>
        <p:txBody>
          <a:bodyPr/>
          <a:lstStyle/>
          <a:p>
            <a:pPr>
              <a:defRPr/>
            </a:pPr>
            <a:fld id="{3FE84BE0-5174-4839-88C0-9C5AFD05C36D}" type="datetime1">
              <a:rPr lang="en-US"/>
              <a:pPr>
                <a:defRPr/>
              </a:pPr>
              <a:t>8/8/2022</a:t>
            </a:fld>
            <a:endParaRPr lang="vi-VN" dirty="0"/>
          </a:p>
        </p:txBody>
      </p:sp>
      <p:sp>
        <p:nvSpPr>
          <p:cNvPr id="5" name="Slide Number Placeholder 4">
            <a:extLst>
              <a:ext uri="{FF2B5EF4-FFF2-40B4-BE49-F238E27FC236}">
                <a16:creationId xmlns:a16="http://schemas.microsoft.com/office/drawing/2014/main" id="{9E0ECBFF-C476-42F1-BE7F-6693DEEFFB15}"/>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09620C3-115B-446F-8BDA-E6655FC6F92D}" type="slidenum">
              <a:rPr lang="vi-VN" altLang="en-US">
                <a:solidFill>
                  <a:srgbClr val="898989"/>
                </a:solidFill>
              </a:rPr>
              <a:pPr eaLnBrk="1" hangingPunct="1"/>
              <a:t>44</a:t>
            </a:fld>
            <a:endParaRPr lang="vi-VN" altLang="en-US">
              <a:solidFill>
                <a:srgbClr val="898989"/>
              </a:solidFill>
            </a:endParaRPr>
          </a:p>
        </p:txBody>
      </p:sp>
      <p:sp>
        <p:nvSpPr>
          <p:cNvPr id="6" name="Footer Placeholder 5">
            <a:extLst>
              <a:ext uri="{FF2B5EF4-FFF2-40B4-BE49-F238E27FC236}">
                <a16:creationId xmlns:a16="http://schemas.microsoft.com/office/drawing/2014/main" id="{3AC9987D-A1F9-48E3-88BB-B0A935C1ADBB}"/>
              </a:ext>
            </a:extLst>
          </p:cNvPr>
          <p:cNvSpPr>
            <a:spLocks noGrp="1"/>
          </p:cNvSpPr>
          <p:nvPr>
            <p:ph type="ftr" sz="quarter" idx="11"/>
          </p:nvPr>
        </p:nvSpPr>
        <p:spPr/>
        <p:txBody>
          <a:bodyPr/>
          <a:lstStyle/>
          <a:p>
            <a:pPr>
              <a:defRPr/>
            </a:pPr>
            <a:r>
              <a:rPr lang="vi-VN"/>
              <a:t>Bộ môn CNTT - Khoa HTTT Kinh tế và TMĐT</a:t>
            </a:r>
          </a:p>
        </p:txBody>
      </p:sp>
      <p:sp>
        <p:nvSpPr>
          <p:cNvPr id="3" name="Content Placeholder 2">
            <a:extLst>
              <a:ext uri="{FF2B5EF4-FFF2-40B4-BE49-F238E27FC236}">
                <a16:creationId xmlns:a16="http://schemas.microsoft.com/office/drawing/2014/main" id="{3E6385C2-3AD8-409E-AE21-243C292D369D}"/>
              </a:ext>
            </a:extLst>
          </p:cNvPr>
          <p:cNvSpPr>
            <a:spLocks noGrp="1"/>
          </p:cNvSpPr>
          <p:nvPr>
            <p:ph idx="1"/>
          </p:nvPr>
        </p:nvSpPr>
        <p:spPr/>
        <p:txBody>
          <a:bodyPr/>
          <a:lstStyle/>
          <a:p>
            <a:r>
              <a:rPr lang="en-US" dirty="0" err="1"/>
              <a:t>Quy</a:t>
            </a:r>
            <a:r>
              <a:rPr lang="en-US" dirty="0"/>
              <a:t> </a:t>
            </a:r>
            <a:r>
              <a:rPr lang="en-US" dirty="0" err="1"/>
              <a:t>trình</a:t>
            </a:r>
            <a:endParaRPr lang="en-US" dirty="0"/>
          </a:p>
          <a:p>
            <a:pPr lvl="1"/>
            <a:r>
              <a:rPr lang="en-US" altLang="en-US" dirty="0" err="1"/>
              <a:t>Đưa</a:t>
            </a:r>
            <a:r>
              <a:rPr lang="en-US" altLang="en-US" dirty="0"/>
              <a:t> website </a:t>
            </a:r>
            <a:r>
              <a:rPr lang="en-US" altLang="en-US" dirty="0" err="1"/>
              <a:t>lên</a:t>
            </a:r>
            <a:r>
              <a:rPr lang="en-US" altLang="en-US" dirty="0"/>
              <a:t> Internet</a:t>
            </a:r>
          </a:p>
          <a:p>
            <a:pPr lvl="1"/>
            <a:r>
              <a:rPr lang="en-US" altLang="en-US" dirty="0" err="1"/>
              <a:t>Quảng</a:t>
            </a:r>
            <a:r>
              <a:rPr lang="en-US" altLang="en-US" dirty="0"/>
              <a:t> </a:t>
            </a:r>
            <a:r>
              <a:rPr lang="en-US" altLang="en-US" dirty="0" err="1"/>
              <a:t>bá</a:t>
            </a:r>
            <a:r>
              <a:rPr lang="en-US" altLang="en-US" dirty="0"/>
              <a:t> website</a:t>
            </a:r>
          </a:p>
          <a:p>
            <a:pPr lvl="1"/>
            <a:r>
              <a:rPr lang="en-US" altLang="en-US" dirty="0" err="1"/>
              <a:t>Cập</a:t>
            </a:r>
            <a:r>
              <a:rPr lang="en-US" altLang="en-US" dirty="0"/>
              <a:t> </a:t>
            </a:r>
            <a:r>
              <a:rPr lang="en-US" altLang="en-US" dirty="0" err="1"/>
              <a:t>nhật</a:t>
            </a:r>
            <a:r>
              <a:rPr lang="en-US" altLang="en-US" dirty="0"/>
              <a:t> </a:t>
            </a:r>
            <a:r>
              <a:rPr lang="en-US" altLang="en-US" dirty="0" err="1"/>
              <a:t>và</a:t>
            </a:r>
            <a:r>
              <a:rPr lang="en-US" altLang="en-US" dirty="0"/>
              <a:t> </a:t>
            </a:r>
            <a:r>
              <a:rPr lang="en-US" altLang="en-US" dirty="0" err="1"/>
              <a:t>bảo</a:t>
            </a:r>
            <a:r>
              <a:rPr lang="en-US" altLang="en-US" dirty="0"/>
              <a:t> </a:t>
            </a:r>
            <a:r>
              <a:rPr lang="en-US" altLang="en-US" dirty="0" err="1"/>
              <a:t>trì</a:t>
            </a:r>
            <a:r>
              <a:rPr lang="en-US" altLang="en-US" dirty="0"/>
              <a:t> website</a:t>
            </a:r>
            <a:endParaRPr lang="vi-VN" altLang="en-US" dirty="0"/>
          </a:p>
        </p:txBody>
      </p:sp>
    </p:spTree>
    <p:extLst>
      <p:ext uri="{BB962C8B-B14F-4D97-AF65-F5344CB8AC3E}">
        <p14:creationId xmlns:p14="http://schemas.microsoft.com/office/powerpoint/2010/main" val="3735437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7292-64D5-4DFF-A5FF-E0D051EEEFA7}"/>
              </a:ext>
            </a:extLst>
          </p:cNvPr>
          <p:cNvSpPr>
            <a:spLocks noGrp="1"/>
          </p:cNvSpPr>
          <p:nvPr>
            <p:ph type="title"/>
          </p:nvPr>
        </p:nvSpPr>
        <p:spPr/>
        <p:txBody>
          <a:bodyPr/>
          <a:lstStyle/>
          <a:p>
            <a:r>
              <a:rPr lang="en-US" dirty="0" err="1"/>
              <a:t>Câu</a:t>
            </a:r>
            <a:r>
              <a:rPr lang="en-US" dirty="0"/>
              <a:t> </a:t>
            </a:r>
            <a:r>
              <a:rPr lang="en-US" dirty="0" err="1"/>
              <a:t>hỏi</a:t>
            </a:r>
            <a:r>
              <a:rPr lang="en-US" dirty="0"/>
              <a:t> </a:t>
            </a:r>
            <a:r>
              <a:rPr lang="en-US" dirty="0" err="1"/>
              <a:t>và</a:t>
            </a:r>
            <a:r>
              <a:rPr lang="en-US" dirty="0"/>
              <a:t> </a:t>
            </a:r>
            <a:r>
              <a:rPr lang="en-US" dirty="0" err="1"/>
              <a:t>bài</a:t>
            </a:r>
            <a:r>
              <a:rPr lang="en-US" dirty="0"/>
              <a:t> </a:t>
            </a:r>
            <a:r>
              <a:rPr lang="en-US" dirty="0" err="1"/>
              <a:t>tập</a:t>
            </a:r>
            <a:endParaRPr lang="en-US" dirty="0"/>
          </a:p>
        </p:txBody>
      </p:sp>
      <p:sp>
        <p:nvSpPr>
          <p:cNvPr id="3" name="Content Placeholder 2">
            <a:extLst>
              <a:ext uri="{FF2B5EF4-FFF2-40B4-BE49-F238E27FC236}">
                <a16:creationId xmlns:a16="http://schemas.microsoft.com/office/drawing/2014/main" id="{E7E00BDB-7B93-466D-AFE0-E06056C7631B}"/>
              </a:ext>
            </a:extLst>
          </p:cNvPr>
          <p:cNvSpPr>
            <a:spLocks noGrp="1"/>
          </p:cNvSpPr>
          <p:nvPr>
            <p:ph idx="1"/>
          </p:nvPr>
        </p:nvSpPr>
        <p:spPr/>
        <p:txBody>
          <a:bodyPr>
            <a:normAutofit lnSpcReduction="10000"/>
          </a:bodyPr>
          <a:lstStyle/>
          <a:p>
            <a:r>
              <a:rPr lang="en-US" dirty="0" err="1"/>
              <a:t>Mỗi</a:t>
            </a:r>
            <a:r>
              <a:rPr lang="en-US" dirty="0"/>
              <a:t> </a:t>
            </a:r>
            <a:r>
              <a:rPr lang="en-US" dirty="0" err="1"/>
              <a:t>sinh</a:t>
            </a:r>
            <a:r>
              <a:rPr lang="en-US" dirty="0"/>
              <a:t> </a:t>
            </a:r>
            <a:r>
              <a:rPr lang="en-US" dirty="0" err="1"/>
              <a:t>viên</a:t>
            </a:r>
            <a:r>
              <a:rPr lang="en-US" dirty="0"/>
              <a:t> </a:t>
            </a:r>
            <a:r>
              <a:rPr lang="en-US" dirty="0" err="1"/>
              <a:t>chọn</a:t>
            </a:r>
            <a:r>
              <a:rPr lang="en-US" dirty="0"/>
              <a:t> </a:t>
            </a:r>
            <a:r>
              <a:rPr lang="en-US" dirty="0" err="1"/>
              <a:t>một</a:t>
            </a:r>
            <a:r>
              <a:rPr lang="en-US" dirty="0"/>
              <a:t> website </a:t>
            </a:r>
            <a:r>
              <a:rPr lang="en-US" dirty="0" err="1"/>
              <a:t>và</a:t>
            </a:r>
            <a:r>
              <a:rPr lang="en-US" dirty="0"/>
              <a:t> </a:t>
            </a:r>
            <a:r>
              <a:rPr lang="en-US" dirty="0" err="1"/>
              <a:t>trình</a:t>
            </a:r>
            <a:r>
              <a:rPr lang="en-US" dirty="0"/>
              <a:t> </a:t>
            </a:r>
            <a:r>
              <a:rPr lang="en-US" dirty="0" err="1"/>
              <a:t>bày</a:t>
            </a:r>
            <a:r>
              <a:rPr lang="en-US" dirty="0"/>
              <a:t>:</a:t>
            </a:r>
          </a:p>
          <a:p>
            <a:pPr lvl="1"/>
            <a:r>
              <a:rPr lang="en-US" dirty="0" err="1"/>
              <a:t>Cách</a:t>
            </a:r>
            <a:r>
              <a:rPr lang="en-US" dirty="0"/>
              <a:t> </a:t>
            </a:r>
            <a:r>
              <a:rPr lang="en-US" dirty="0" err="1"/>
              <a:t>tổ</a:t>
            </a:r>
            <a:r>
              <a:rPr lang="en-US" dirty="0"/>
              <a:t> </a:t>
            </a:r>
            <a:r>
              <a:rPr lang="en-US" dirty="0" err="1"/>
              <a:t>chức</a:t>
            </a:r>
            <a:r>
              <a:rPr lang="en-US" dirty="0"/>
              <a:t> </a:t>
            </a:r>
            <a:r>
              <a:rPr lang="en-US" dirty="0" err="1"/>
              <a:t>nội</a:t>
            </a:r>
            <a:r>
              <a:rPr lang="en-US" dirty="0"/>
              <a:t> dung </a:t>
            </a:r>
            <a:r>
              <a:rPr lang="en-US" dirty="0" err="1"/>
              <a:t>của</a:t>
            </a:r>
            <a:r>
              <a:rPr lang="en-US" dirty="0"/>
              <a:t> website </a:t>
            </a:r>
            <a:r>
              <a:rPr lang="en-US" dirty="0" err="1"/>
              <a:t>đó</a:t>
            </a:r>
            <a:endParaRPr lang="en-US" dirty="0"/>
          </a:p>
          <a:p>
            <a:pPr lvl="1"/>
            <a:r>
              <a:rPr lang="en-US" dirty="0" err="1"/>
              <a:t>Sơ</a:t>
            </a:r>
            <a:r>
              <a:rPr lang="en-US" dirty="0"/>
              <a:t> </a:t>
            </a:r>
            <a:r>
              <a:rPr lang="en-US" dirty="0" err="1"/>
              <a:t>đồ</a:t>
            </a:r>
            <a:r>
              <a:rPr lang="en-US" dirty="0"/>
              <a:t> </a:t>
            </a:r>
            <a:r>
              <a:rPr lang="en-US" dirty="0" err="1"/>
              <a:t>bố</a:t>
            </a:r>
            <a:r>
              <a:rPr lang="en-US" dirty="0"/>
              <a:t> </a:t>
            </a:r>
            <a:r>
              <a:rPr lang="en-US" dirty="0" err="1"/>
              <a:t>trí</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nội</a:t>
            </a:r>
            <a:r>
              <a:rPr lang="en-US" dirty="0"/>
              <a:t> dung </a:t>
            </a:r>
            <a:r>
              <a:rPr lang="en-US" dirty="0" err="1"/>
              <a:t>trong</a:t>
            </a:r>
            <a:r>
              <a:rPr lang="en-US" dirty="0"/>
              <a:t> website </a:t>
            </a:r>
            <a:r>
              <a:rPr lang="en-US" dirty="0" err="1"/>
              <a:t>đó</a:t>
            </a:r>
            <a:endParaRPr lang="en-US" dirty="0"/>
          </a:p>
          <a:p>
            <a:r>
              <a:rPr lang="en-US" dirty="0"/>
              <a:t>So </a:t>
            </a:r>
            <a:r>
              <a:rPr lang="en-US" dirty="0" err="1"/>
              <a:t>sánh</a:t>
            </a:r>
            <a:r>
              <a:rPr lang="en-US" dirty="0"/>
              <a:t> website </a:t>
            </a:r>
            <a:r>
              <a:rPr lang="en-US" dirty="0" err="1"/>
              <a:t>của</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trường</a:t>
            </a:r>
            <a:r>
              <a:rPr lang="en-US" dirty="0"/>
              <a:t> </a:t>
            </a:r>
            <a:r>
              <a:rPr lang="en-US" dirty="0" err="1"/>
              <a:t>học</a:t>
            </a:r>
            <a:r>
              <a:rPr lang="en-US" dirty="0"/>
              <a:t>, </a:t>
            </a:r>
            <a:r>
              <a:rPr lang="en-US" dirty="0" err="1"/>
              <a:t>doanh</a:t>
            </a:r>
            <a:r>
              <a:rPr lang="en-US" dirty="0"/>
              <a:t> </a:t>
            </a:r>
            <a:r>
              <a:rPr lang="en-US" dirty="0" err="1"/>
              <a:t>nghiệp</a:t>
            </a:r>
            <a:r>
              <a:rPr lang="en-US" dirty="0"/>
              <a:t>) </a:t>
            </a:r>
            <a:r>
              <a:rPr lang="en-US" dirty="0" err="1"/>
              <a:t>với</a:t>
            </a:r>
            <a:r>
              <a:rPr lang="en-US" dirty="0"/>
              <a:t> </a:t>
            </a:r>
            <a:r>
              <a:rPr lang="en-US" dirty="0" err="1"/>
              <a:t>mạng</a:t>
            </a:r>
            <a:r>
              <a:rPr lang="en-US" dirty="0"/>
              <a:t> </a:t>
            </a:r>
            <a:r>
              <a:rPr lang="en-US" dirty="0" err="1"/>
              <a:t>xã</a:t>
            </a:r>
            <a:r>
              <a:rPr lang="en-US" dirty="0"/>
              <a:t> </a:t>
            </a:r>
            <a:r>
              <a:rPr lang="en-US" dirty="0" err="1"/>
              <a:t>hội</a:t>
            </a:r>
            <a:r>
              <a:rPr lang="en-US" dirty="0"/>
              <a:t> </a:t>
            </a:r>
          </a:p>
          <a:p>
            <a:pPr lvl="1"/>
            <a:r>
              <a:rPr lang="en-US" dirty="0" err="1"/>
              <a:t>Loại</a:t>
            </a:r>
            <a:r>
              <a:rPr lang="en-US" dirty="0"/>
              <a:t> </a:t>
            </a:r>
            <a:r>
              <a:rPr lang="en-US" dirty="0" err="1"/>
              <a:t>thông</a:t>
            </a:r>
            <a:r>
              <a:rPr lang="en-US" dirty="0"/>
              <a:t> tin</a:t>
            </a:r>
          </a:p>
          <a:p>
            <a:pPr lvl="1"/>
            <a:r>
              <a:rPr lang="en-US" dirty="0" err="1"/>
              <a:t>Cách</a:t>
            </a:r>
            <a:r>
              <a:rPr lang="en-US" dirty="0"/>
              <a:t> </a:t>
            </a:r>
            <a:r>
              <a:rPr lang="en-US" dirty="0" err="1"/>
              <a:t>thay</a:t>
            </a:r>
            <a:r>
              <a:rPr lang="en-US" dirty="0"/>
              <a:t> </a:t>
            </a:r>
            <a:r>
              <a:rPr lang="en-US" dirty="0" err="1"/>
              <a:t>đổi</a:t>
            </a:r>
            <a:r>
              <a:rPr lang="en-US" dirty="0"/>
              <a:t> </a:t>
            </a:r>
            <a:r>
              <a:rPr lang="en-US" dirty="0" err="1"/>
              <a:t>thông</a:t>
            </a:r>
            <a:r>
              <a:rPr lang="en-US" dirty="0"/>
              <a:t> tin</a:t>
            </a:r>
          </a:p>
          <a:p>
            <a:pPr lvl="1"/>
            <a:r>
              <a:rPr lang="en-US" dirty="0" err="1"/>
              <a:t>Khả</a:t>
            </a:r>
            <a:r>
              <a:rPr lang="en-US" dirty="0"/>
              <a:t> </a:t>
            </a:r>
            <a:r>
              <a:rPr lang="en-US" dirty="0" err="1"/>
              <a:t>năng</a:t>
            </a:r>
            <a:r>
              <a:rPr lang="en-US" dirty="0"/>
              <a:t> </a:t>
            </a:r>
            <a:r>
              <a:rPr lang="en-US" dirty="0" err="1"/>
              <a:t>tương</a:t>
            </a:r>
            <a:r>
              <a:rPr lang="en-US" dirty="0"/>
              <a:t> </a:t>
            </a:r>
            <a:r>
              <a:rPr lang="en-US" dirty="0" err="1"/>
              <a:t>tác</a:t>
            </a:r>
            <a:endParaRPr lang="en-US" dirty="0"/>
          </a:p>
          <a:p>
            <a:r>
              <a:rPr lang="en-US" dirty="0" err="1"/>
              <a:t>Em</a:t>
            </a:r>
            <a:r>
              <a:rPr lang="en-US" dirty="0"/>
              <a:t> </a:t>
            </a:r>
            <a:r>
              <a:rPr lang="en-US" dirty="0" err="1"/>
              <a:t>sẽ</a:t>
            </a:r>
            <a:r>
              <a:rPr lang="en-US" dirty="0"/>
              <a:t> </a:t>
            </a:r>
            <a:r>
              <a:rPr lang="en-US" dirty="0" err="1"/>
              <a:t>thiết</a:t>
            </a:r>
            <a:r>
              <a:rPr lang="en-US" dirty="0"/>
              <a:t> </a:t>
            </a:r>
            <a:r>
              <a:rPr lang="en-US" dirty="0" err="1"/>
              <a:t>kế</a:t>
            </a:r>
            <a:r>
              <a:rPr lang="en-US" dirty="0"/>
              <a:t> </a:t>
            </a:r>
            <a:r>
              <a:rPr lang="en-US" dirty="0" err="1"/>
              <a:t>cho</a:t>
            </a:r>
            <a:r>
              <a:rPr lang="en-US" dirty="0"/>
              <a:t> website </a:t>
            </a:r>
            <a:r>
              <a:rPr lang="en-US" dirty="0" err="1"/>
              <a:t>cá</a:t>
            </a:r>
            <a:r>
              <a:rPr lang="en-US" dirty="0"/>
              <a:t> </a:t>
            </a:r>
            <a:r>
              <a:rPr lang="en-US" dirty="0" err="1"/>
              <a:t>nhân</a:t>
            </a:r>
            <a:r>
              <a:rPr lang="en-US" dirty="0"/>
              <a:t> </a:t>
            </a:r>
            <a:r>
              <a:rPr lang="en-US" dirty="0" err="1"/>
              <a:t>của</a:t>
            </a:r>
            <a:r>
              <a:rPr lang="en-US" dirty="0"/>
              <a:t> </a:t>
            </a:r>
            <a:r>
              <a:rPr lang="en-US" dirty="0" err="1"/>
              <a:t>em</a:t>
            </a:r>
            <a:r>
              <a:rPr lang="en-US" dirty="0"/>
              <a:t> </a:t>
            </a:r>
            <a:r>
              <a:rPr lang="en-US" dirty="0" err="1"/>
              <a:t>như</a:t>
            </a:r>
            <a:r>
              <a:rPr lang="en-US" dirty="0"/>
              <a:t> </a:t>
            </a:r>
            <a:r>
              <a:rPr lang="en-US" dirty="0" err="1"/>
              <a:t>thế</a:t>
            </a:r>
            <a:r>
              <a:rPr lang="en-US" dirty="0"/>
              <a:t> </a:t>
            </a:r>
            <a:r>
              <a:rPr lang="en-US" dirty="0" err="1"/>
              <a:t>nào</a:t>
            </a:r>
            <a:r>
              <a:rPr lang="en-US" dirty="0"/>
              <a:t>?</a:t>
            </a:r>
          </a:p>
          <a:p>
            <a:pPr lvl="1"/>
            <a:endParaRPr lang="en-US" dirty="0"/>
          </a:p>
          <a:p>
            <a:pPr marL="0" indent="0">
              <a:buNone/>
            </a:pPr>
            <a:endParaRPr lang="en-US" dirty="0"/>
          </a:p>
        </p:txBody>
      </p:sp>
    </p:spTree>
    <p:extLst>
      <p:ext uri="{BB962C8B-B14F-4D97-AF65-F5344CB8AC3E}">
        <p14:creationId xmlns:p14="http://schemas.microsoft.com/office/powerpoint/2010/main" val="482205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2DFA-4B3F-429F-AC10-7F762307D4B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1. KHÁI NIỆM - Internet</a:t>
            </a:r>
          </a:p>
        </p:txBody>
      </p:sp>
      <p:sp>
        <p:nvSpPr>
          <p:cNvPr id="3" name="Content Placeholder 2">
            <a:extLst>
              <a:ext uri="{FF2B5EF4-FFF2-40B4-BE49-F238E27FC236}">
                <a16:creationId xmlns:a16="http://schemas.microsoft.com/office/drawing/2014/main" id="{35DAAE34-83BA-45A4-977D-4F397367EC4A}"/>
              </a:ext>
            </a:extLst>
          </p:cNvPr>
          <p:cNvSpPr>
            <a:spLocks noGrp="1"/>
          </p:cNvSpPr>
          <p:nvPr>
            <p:ph idx="1"/>
          </p:nvPr>
        </p:nvSpPr>
        <p:spPr>
          <a:xfrm>
            <a:off x="609599" y="1600201"/>
            <a:ext cx="6751931" cy="4525963"/>
          </a:xfrm>
        </p:spPr>
        <p:txBody>
          <a:bodyPr>
            <a:normAutofit fontScale="92500"/>
          </a:bodyPr>
          <a:lstStyle/>
          <a:p>
            <a:r>
              <a:rPr lang="en-US" dirty="0" err="1"/>
              <a:t>Mạng</a:t>
            </a:r>
            <a:r>
              <a:rPr lang="en-US" dirty="0"/>
              <a:t> </a:t>
            </a:r>
            <a:r>
              <a:rPr lang="en-US" dirty="0" err="1"/>
              <a:t>máy</a:t>
            </a:r>
            <a:r>
              <a:rPr lang="en-US" dirty="0"/>
              <a:t> </a:t>
            </a:r>
            <a:r>
              <a:rPr lang="en-US" dirty="0" err="1"/>
              <a:t>tính</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máy</a:t>
            </a:r>
            <a:r>
              <a:rPr lang="en-US" dirty="0"/>
              <a:t> </a:t>
            </a:r>
            <a:r>
              <a:rPr lang="en-US" dirty="0" err="1"/>
              <a:t>tính</a:t>
            </a:r>
            <a:r>
              <a:rPr lang="en-US" dirty="0"/>
              <a:t> </a:t>
            </a:r>
            <a:r>
              <a:rPr lang="en-US" dirty="0" err="1"/>
              <a:t>và</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được</a:t>
            </a:r>
            <a:r>
              <a:rPr lang="en-US" dirty="0"/>
              <a:t> </a:t>
            </a:r>
            <a:r>
              <a:rPr lang="en-US" dirty="0" err="1"/>
              <a:t>kết</a:t>
            </a:r>
            <a:r>
              <a:rPr lang="en-US" dirty="0"/>
              <a:t> </a:t>
            </a:r>
            <a:r>
              <a:rPr lang="en-US" dirty="0" err="1"/>
              <a:t>nối</a:t>
            </a:r>
            <a:r>
              <a:rPr lang="en-US" dirty="0"/>
              <a:t> </a:t>
            </a:r>
            <a:r>
              <a:rPr lang="en-US" dirty="0" err="1"/>
              <a:t>với</a:t>
            </a:r>
            <a:r>
              <a:rPr lang="en-US" dirty="0"/>
              <a:t> </a:t>
            </a:r>
            <a:r>
              <a:rPr lang="en-US" dirty="0" err="1"/>
              <a:t>nhau</a:t>
            </a:r>
            <a:r>
              <a:rPr lang="en-US" dirty="0"/>
              <a:t> </a:t>
            </a:r>
            <a:r>
              <a:rPr lang="en-US" dirty="0" err="1"/>
              <a:t>nhờ</a:t>
            </a:r>
            <a:r>
              <a:rPr lang="en-US" dirty="0"/>
              <a:t> </a:t>
            </a:r>
            <a:r>
              <a:rPr lang="en-US" dirty="0" err="1"/>
              <a:t>đường</a:t>
            </a:r>
            <a:r>
              <a:rPr lang="en-US" dirty="0"/>
              <a:t> </a:t>
            </a:r>
            <a:r>
              <a:rPr lang="en-US" dirty="0" err="1"/>
              <a:t>truyền</a:t>
            </a:r>
            <a:r>
              <a:rPr lang="en-US" dirty="0"/>
              <a:t> </a:t>
            </a:r>
            <a:r>
              <a:rPr lang="en-US" dirty="0" err="1"/>
              <a:t>vật</a:t>
            </a:r>
            <a:r>
              <a:rPr lang="en-US" dirty="0"/>
              <a:t> </a:t>
            </a:r>
            <a:r>
              <a:rPr lang="en-US" dirty="0" err="1"/>
              <a:t>lý</a:t>
            </a:r>
            <a:r>
              <a:rPr lang="en-US" dirty="0"/>
              <a:t> </a:t>
            </a:r>
            <a:r>
              <a:rPr lang="en-US" dirty="0" err="1"/>
              <a:t>và</a:t>
            </a:r>
            <a:r>
              <a:rPr lang="en-US" dirty="0"/>
              <a:t> </a:t>
            </a:r>
            <a:r>
              <a:rPr lang="en-US" dirty="0" err="1"/>
              <a:t>theo</a:t>
            </a:r>
            <a:r>
              <a:rPr lang="en-US" dirty="0"/>
              <a:t> </a:t>
            </a:r>
            <a:r>
              <a:rPr lang="en-US" dirty="0" err="1"/>
              <a:t>một</a:t>
            </a:r>
            <a:r>
              <a:rPr lang="en-US" dirty="0"/>
              <a:t> </a:t>
            </a:r>
            <a:r>
              <a:rPr lang="en-US" dirty="0" err="1"/>
              <a:t>cách</a:t>
            </a:r>
            <a:r>
              <a:rPr lang="en-US" dirty="0"/>
              <a:t> </a:t>
            </a:r>
            <a:r>
              <a:rPr lang="en-US" dirty="0" err="1"/>
              <a:t>thức</a:t>
            </a:r>
            <a:r>
              <a:rPr lang="en-US" dirty="0"/>
              <a:t> </a:t>
            </a:r>
            <a:r>
              <a:rPr lang="en-US" dirty="0" err="1"/>
              <a:t>nào</a:t>
            </a:r>
            <a:r>
              <a:rPr lang="en-US" dirty="0"/>
              <a:t> </a:t>
            </a:r>
            <a:r>
              <a:rPr lang="en-US" dirty="0" err="1"/>
              <a:t>đó</a:t>
            </a:r>
            <a:r>
              <a:rPr lang="en-US" dirty="0"/>
              <a:t>.</a:t>
            </a:r>
          </a:p>
          <a:p>
            <a:r>
              <a:rPr lang="en-US" dirty="0"/>
              <a:t>Internet: </a:t>
            </a:r>
          </a:p>
          <a:p>
            <a:pPr lvl="1"/>
            <a:r>
              <a:rPr lang="en-US" dirty="0" err="1"/>
              <a:t>Liên</a:t>
            </a:r>
            <a:r>
              <a:rPr lang="en-US" dirty="0"/>
              <a:t> </a:t>
            </a:r>
            <a:r>
              <a:rPr lang="en-US" dirty="0" err="1"/>
              <a:t>mạng</a:t>
            </a:r>
            <a:r>
              <a:rPr lang="en-US" dirty="0"/>
              <a:t>, </a:t>
            </a:r>
            <a:r>
              <a:rPr lang="en-US" dirty="0" err="1"/>
              <a:t>liên</a:t>
            </a:r>
            <a:r>
              <a:rPr lang="en-US" dirty="0"/>
              <a:t> </a:t>
            </a:r>
            <a:r>
              <a:rPr lang="en-US" dirty="0" err="1"/>
              <a:t>kết</a:t>
            </a:r>
            <a:r>
              <a:rPr lang="en-US" dirty="0"/>
              <a:t> </a:t>
            </a:r>
            <a:r>
              <a:rPr lang="en-US" dirty="0" err="1"/>
              <a:t>hàng</a:t>
            </a:r>
            <a:r>
              <a:rPr lang="en-US" dirty="0"/>
              <a:t> </a:t>
            </a:r>
            <a:r>
              <a:rPr lang="en-US" dirty="0" err="1"/>
              <a:t>nghìn</a:t>
            </a:r>
            <a:r>
              <a:rPr lang="en-US" dirty="0"/>
              <a:t> </a:t>
            </a:r>
            <a:r>
              <a:rPr lang="en-US" dirty="0" err="1"/>
              <a:t>mạng</a:t>
            </a:r>
            <a:r>
              <a:rPr lang="en-US" dirty="0"/>
              <a:t> </a:t>
            </a:r>
            <a:r>
              <a:rPr lang="en-US" dirty="0" err="1"/>
              <a:t>máy</a:t>
            </a:r>
            <a:r>
              <a:rPr lang="en-US" dirty="0"/>
              <a:t> </a:t>
            </a:r>
            <a:r>
              <a:rPr lang="en-US" dirty="0" err="1"/>
              <a:t>tính</a:t>
            </a:r>
            <a:r>
              <a:rPr lang="en-US" dirty="0"/>
              <a:t> </a:t>
            </a:r>
            <a:r>
              <a:rPr lang="en-US" dirty="0" err="1"/>
              <a:t>của</a:t>
            </a:r>
            <a:r>
              <a:rPr lang="en-US" dirty="0"/>
              <a:t> </a:t>
            </a:r>
            <a:r>
              <a:rPr lang="en-US" dirty="0" err="1"/>
              <a:t>các</a:t>
            </a:r>
            <a:r>
              <a:rPr lang="en-US" dirty="0"/>
              <a:t> </a:t>
            </a:r>
            <a:r>
              <a:rPr lang="en-US" dirty="0" err="1"/>
              <a:t>tổ</a:t>
            </a:r>
            <a:r>
              <a:rPr lang="en-US" dirty="0"/>
              <a:t> </a:t>
            </a:r>
            <a:r>
              <a:rPr lang="en-US" dirty="0" err="1"/>
              <a:t>chức</a:t>
            </a:r>
            <a:r>
              <a:rPr lang="en-US" dirty="0"/>
              <a:t> </a:t>
            </a:r>
            <a:r>
              <a:rPr lang="en-US" dirty="0" err="1"/>
              <a:t>trên</a:t>
            </a:r>
            <a:r>
              <a:rPr lang="en-US" dirty="0"/>
              <a:t> </a:t>
            </a:r>
            <a:r>
              <a:rPr lang="en-US" dirty="0" err="1"/>
              <a:t>toàn</a:t>
            </a:r>
            <a:r>
              <a:rPr lang="en-US" dirty="0"/>
              <a:t> </a:t>
            </a:r>
            <a:r>
              <a:rPr lang="en-US" dirty="0" err="1"/>
              <a:t>thế</a:t>
            </a:r>
            <a:r>
              <a:rPr lang="en-US" dirty="0"/>
              <a:t> </a:t>
            </a:r>
            <a:r>
              <a:rPr lang="en-US" dirty="0" err="1"/>
              <a:t>giới</a:t>
            </a:r>
            <a:endParaRPr lang="en-US" dirty="0"/>
          </a:p>
          <a:p>
            <a:pPr lvl="1"/>
            <a:r>
              <a:rPr lang="en-US" dirty="0" err="1"/>
              <a:t>Mạng</a:t>
            </a:r>
            <a:r>
              <a:rPr lang="en-US" dirty="0"/>
              <a:t> internet </a:t>
            </a:r>
            <a:r>
              <a:rPr lang="en-US" dirty="0" err="1"/>
              <a:t>dùng</a:t>
            </a:r>
            <a:r>
              <a:rPr lang="en-US" dirty="0"/>
              <a:t> </a:t>
            </a:r>
            <a:r>
              <a:rPr lang="en-US" dirty="0" err="1"/>
              <a:t>chung</a:t>
            </a:r>
            <a:endParaRPr lang="en-US" dirty="0"/>
          </a:p>
          <a:p>
            <a:pPr lvl="1"/>
            <a:r>
              <a:rPr lang="en-US" dirty="0" err="1"/>
              <a:t>Mạng</a:t>
            </a:r>
            <a:r>
              <a:rPr lang="en-US" dirty="0"/>
              <a:t> intranet </a:t>
            </a:r>
            <a:r>
              <a:rPr lang="en-US" dirty="0" err="1"/>
              <a:t>dùng</a:t>
            </a:r>
            <a:r>
              <a:rPr lang="en-US" dirty="0"/>
              <a:t> </a:t>
            </a:r>
            <a:r>
              <a:rPr lang="en-US" dirty="0" err="1"/>
              <a:t>riêng</a:t>
            </a:r>
            <a:endParaRPr lang="en-US" dirty="0"/>
          </a:p>
        </p:txBody>
      </p:sp>
      <p:sp>
        <p:nvSpPr>
          <p:cNvPr id="5" name="Freeform 6">
            <a:extLst>
              <a:ext uri="{FF2B5EF4-FFF2-40B4-BE49-F238E27FC236}">
                <a16:creationId xmlns:a16="http://schemas.microsoft.com/office/drawing/2014/main" id="{653C0DBA-D52B-4C58-9E23-76D4031A8A05}"/>
              </a:ext>
            </a:extLst>
          </p:cNvPr>
          <p:cNvSpPr>
            <a:spLocks/>
          </p:cNvSpPr>
          <p:nvPr/>
        </p:nvSpPr>
        <p:spPr bwMode="auto">
          <a:xfrm>
            <a:off x="9322093" y="3001369"/>
            <a:ext cx="1798638" cy="1674813"/>
          </a:xfrm>
          <a:custGeom>
            <a:avLst/>
            <a:gdLst>
              <a:gd name="T0" fmla="*/ 239 w 1292"/>
              <a:gd name="T1" fmla="*/ 7 h 1255"/>
              <a:gd name="T2" fmla="*/ 35 w 1292"/>
              <a:gd name="T3" fmla="*/ 157 h 1255"/>
              <a:gd name="T4" fmla="*/ 29 w 1292"/>
              <a:gd name="T5" fmla="*/ 523 h 1255"/>
              <a:gd name="T6" fmla="*/ 53 w 1292"/>
              <a:gd name="T7" fmla="*/ 829 h 1255"/>
              <a:gd name="T8" fmla="*/ 245 w 1292"/>
              <a:gd name="T9" fmla="*/ 871 h 1255"/>
              <a:gd name="T10" fmla="*/ 647 w 1292"/>
              <a:gd name="T11" fmla="*/ 1129 h 1255"/>
              <a:gd name="T12" fmla="*/ 995 w 1292"/>
              <a:gd name="T13" fmla="*/ 1237 h 1255"/>
              <a:gd name="T14" fmla="*/ 1199 w 1292"/>
              <a:gd name="T15" fmla="*/ 1021 h 1255"/>
              <a:gd name="T16" fmla="*/ 1271 w 1292"/>
              <a:gd name="T17" fmla="*/ 445 h 1255"/>
              <a:gd name="T18" fmla="*/ 1205 w 1292"/>
              <a:gd name="T19" fmla="*/ 211 h 1255"/>
              <a:gd name="T20" fmla="*/ 749 w 1292"/>
              <a:gd name="T21" fmla="*/ 115 h 1255"/>
              <a:gd name="T22" fmla="*/ 239 w 1292"/>
              <a:gd name="T23" fmla="*/ 7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Freeform 7">
            <a:extLst>
              <a:ext uri="{FF2B5EF4-FFF2-40B4-BE49-F238E27FC236}">
                <a16:creationId xmlns:a16="http://schemas.microsoft.com/office/drawing/2014/main" id="{F9581D57-C6C7-4727-A90B-69DBA3B00946}"/>
              </a:ext>
            </a:extLst>
          </p:cNvPr>
          <p:cNvSpPr>
            <a:spLocks/>
          </p:cNvSpPr>
          <p:nvPr/>
        </p:nvSpPr>
        <p:spPr bwMode="auto">
          <a:xfrm>
            <a:off x="7442493" y="2858494"/>
            <a:ext cx="1866900" cy="1589088"/>
          </a:xfrm>
          <a:custGeom>
            <a:avLst/>
            <a:gdLst>
              <a:gd name="T0" fmla="*/ 550 w 1340"/>
              <a:gd name="T1" fmla="*/ 42 h 1191"/>
              <a:gd name="T2" fmla="*/ 82 w 1340"/>
              <a:gd name="T3" fmla="*/ 60 h 1191"/>
              <a:gd name="T4" fmla="*/ 58 w 1340"/>
              <a:gd name="T5" fmla="*/ 402 h 1191"/>
              <a:gd name="T6" fmla="*/ 28 w 1340"/>
              <a:gd name="T7" fmla="*/ 720 h 1191"/>
              <a:gd name="T8" fmla="*/ 112 w 1340"/>
              <a:gd name="T9" fmla="*/ 870 h 1191"/>
              <a:gd name="T10" fmla="*/ 538 w 1340"/>
              <a:gd name="T11" fmla="*/ 876 h 1191"/>
              <a:gd name="T12" fmla="*/ 640 w 1340"/>
              <a:gd name="T13" fmla="*/ 1128 h 1191"/>
              <a:gd name="T14" fmla="*/ 1234 w 1340"/>
              <a:gd name="T15" fmla="*/ 1098 h 1191"/>
              <a:gd name="T16" fmla="*/ 1276 w 1340"/>
              <a:gd name="T17" fmla="*/ 570 h 1191"/>
              <a:gd name="T18" fmla="*/ 1204 w 1340"/>
              <a:gd name="T19" fmla="*/ 342 h 1191"/>
              <a:gd name="T20" fmla="*/ 760 w 1340"/>
              <a:gd name="T21" fmla="*/ 288 h 1191"/>
              <a:gd name="T22" fmla="*/ 550 w 1340"/>
              <a:gd name="T23" fmla="*/ 42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Freeform 8">
            <a:extLst>
              <a:ext uri="{FF2B5EF4-FFF2-40B4-BE49-F238E27FC236}">
                <a16:creationId xmlns:a16="http://schemas.microsoft.com/office/drawing/2014/main" id="{823F6F6D-ED2E-48B3-837E-4A15802C2266}"/>
              </a:ext>
            </a:extLst>
          </p:cNvPr>
          <p:cNvSpPr>
            <a:spLocks/>
          </p:cNvSpPr>
          <p:nvPr/>
        </p:nvSpPr>
        <p:spPr bwMode="auto">
          <a:xfrm>
            <a:off x="7810793" y="4309469"/>
            <a:ext cx="2974975" cy="2219325"/>
          </a:xfrm>
          <a:custGeom>
            <a:avLst/>
            <a:gdLst>
              <a:gd name="T0" fmla="*/ 27 w 2135"/>
              <a:gd name="T1" fmla="*/ 652 h 1662"/>
              <a:gd name="T2" fmla="*/ 105 w 2135"/>
              <a:gd name="T3" fmla="*/ 76 h 1662"/>
              <a:gd name="T4" fmla="*/ 657 w 2135"/>
              <a:gd name="T5" fmla="*/ 196 h 1662"/>
              <a:gd name="T6" fmla="*/ 1209 w 2135"/>
              <a:gd name="T7" fmla="*/ 100 h 1662"/>
              <a:gd name="T8" fmla="*/ 2001 w 2135"/>
              <a:gd name="T9" fmla="*/ 406 h 1662"/>
              <a:gd name="T10" fmla="*/ 2013 w 2135"/>
              <a:gd name="T11" fmla="*/ 1144 h 1662"/>
              <a:gd name="T12" fmla="*/ 1581 w 2135"/>
              <a:gd name="T13" fmla="*/ 1600 h 1662"/>
              <a:gd name="T14" fmla="*/ 813 w 2135"/>
              <a:gd name="T15" fmla="*/ 1516 h 1662"/>
              <a:gd name="T16" fmla="*/ 501 w 2135"/>
              <a:gd name="T17" fmla="*/ 1270 h 1662"/>
              <a:gd name="T18" fmla="*/ 183 w 2135"/>
              <a:gd name="T19" fmla="*/ 1066 h 1662"/>
              <a:gd name="T20" fmla="*/ 27 w 2135"/>
              <a:gd name="T21" fmla="*/ 652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 name="Group 9">
            <a:extLst>
              <a:ext uri="{FF2B5EF4-FFF2-40B4-BE49-F238E27FC236}">
                <a16:creationId xmlns:a16="http://schemas.microsoft.com/office/drawing/2014/main" id="{FC5A0041-F877-4E94-8A08-38335AA1D766}"/>
              </a:ext>
            </a:extLst>
          </p:cNvPr>
          <p:cNvGrpSpPr>
            <a:grpSpLocks/>
          </p:cNvGrpSpPr>
          <p:nvPr/>
        </p:nvGrpSpPr>
        <p:grpSpPr bwMode="auto">
          <a:xfrm>
            <a:off x="7559968" y="2993432"/>
            <a:ext cx="733425" cy="319087"/>
            <a:chOff x="3552" y="246"/>
            <a:chExt cx="527" cy="248"/>
          </a:xfrm>
        </p:grpSpPr>
        <p:graphicFrame>
          <p:nvGraphicFramePr>
            <p:cNvPr id="9" name="Object 10">
              <a:extLst>
                <a:ext uri="{FF2B5EF4-FFF2-40B4-BE49-F238E27FC236}">
                  <a16:creationId xmlns:a16="http://schemas.microsoft.com/office/drawing/2014/main" id="{CCB82CE8-784E-4F63-86A1-75772C17CD1A}"/>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2" imgW="1305000" imgH="1085760" progId="MS_ClipArt_Gallery.2">
                    <p:embed/>
                  </p:oleObj>
                </mc:Choice>
                <mc:Fallback>
                  <p:oleObj name="Clip" r:id="rId2" imgW="1305000" imgH="1085760" progId="MS_ClipArt_Gallery.2">
                    <p:embed/>
                    <p:pic>
                      <p:nvPicPr>
                        <p:cNvPr id="5130" name="Object 10">
                          <a:extLst>
                            <a:ext uri="{FF2B5EF4-FFF2-40B4-BE49-F238E27FC236}">
                              <a16:creationId xmlns:a16="http://schemas.microsoft.com/office/drawing/2014/main" id="{C46CF02E-4471-45E7-BD76-DC2E8C50A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1">
              <a:extLst>
                <a:ext uri="{FF2B5EF4-FFF2-40B4-BE49-F238E27FC236}">
                  <a16:creationId xmlns:a16="http://schemas.microsoft.com/office/drawing/2014/main" id="{7E3A8E48-AA33-4E0B-918D-7C64884CD8F4}"/>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4" imgW="676440" imgH="485640" progId="MS_ClipArt_Gallery.2">
                    <p:embed/>
                  </p:oleObj>
                </mc:Choice>
                <mc:Fallback>
                  <p:oleObj name="Clip" r:id="rId4" imgW="676440" imgH="485640" progId="MS_ClipArt_Gallery.2">
                    <p:embed/>
                    <p:pic>
                      <p:nvPicPr>
                        <p:cNvPr id="5131" name="Object 11">
                          <a:extLst>
                            <a:ext uri="{FF2B5EF4-FFF2-40B4-BE49-F238E27FC236}">
                              <a16:creationId xmlns:a16="http://schemas.microsoft.com/office/drawing/2014/main" id="{2BA816AE-3D43-48B6-98AD-B97200551B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12">
              <a:extLst>
                <a:ext uri="{FF2B5EF4-FFF2-40B4-BE49-F238E27FC236}">
                  <a16:creationId xmlns:a16="http://schemas.microsoft.com/office/drawing/2014/main" id="{E0F16E76-5457-4130-AB12-6355443D5DF5}"/>
                </a:ext>
              </a:extLst>
            </p:cNvPr>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 name="Group 13">
            <a:extLst>
              <a:ext uri="{FF2B5EF4-FFF2-40B4-BE49-F238E27FC236}">
                <a16:creationId xmlns:a16="http://schemas.microsoft.com/office/drawing/2014/main" id="{C9911D12-5F46-4700-A168-85CD38FD7203}"/>
              </a:ext>
            </a:extLst>
          </p:cNvPr>
          <p:cNvGrpSpPr>
            <a:grpSpLocks/>
          </p:cNvGrpSpPr>
          <p:nvPr/>
        </p:nvGrpSpPr>
        <p:grpSpPr bwMode="auto">
          <a:xfrm>
            <a:off x="7559968" y="3588744"/>
            <a:ext cx="733425" cy="319088"/>
            <a:chOff x="3552" y="246"/>
            <a:chExt cx="527" cy="248"/>
          </a:xfrm>
        </p:grpSpPr>
        <p:graphicFrame>
          <p:nvGraphicFramePr>
            <p:cNvPr id="13" name="Object 14">
              <a:extLst>
                <a:ext uri="{FF2B5EF4-FFF2-40B4-BE49-F238E27FC236}">
                  <a16:creationId xmlns:a16="http://schemas.microsoft.com/office/drawing/2014/main" id="{0D580C8B-4926-41AF-B670-470462159A44}"/>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name="Clip" r:id="rId6" imgW="1305000" imgH="1085760" progId="MS_ClipArt_Gallery.2">
                    <p:embed/>
                  </p:oleObj>
                </mc:Choice>
                <mc:Fallback>
                  <p:oleObj name="Clip" r:id="rId6" imgW="1305000" imgH="1085760" progId="MS_ClipArt_Gallery.2">
                    <p:embed/>
                    <p:pic>
                      <p:nvPicPr>
                        <p:cNvPr id="5134" name="Object 14">
                          <a:extLst>
                            <a:ext uri="{FF2B5EF4-FFF2-40B4-BE49-F238E27FC236}">
                              <a16:creationId xmlns:a16="http://schemas.microsoft.com/office/drawing/2014/main" id="{C70D7945-9D37-4D98-981F-1C65308C9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5">
              <a:extLst>
                <a:ext uri="{FF2B5EF4-FFF2-40B4-BE49-F238E27FC236}">
                  <a16:creationId xmlns:a16="http://schemas.microsoft.com/office/drawing/2014/main" id="{ABB76050-F42D-46A6-B040-061E2B944E4C}"/>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name="Clip" r:id="rId7" imgW="676440" imgH="485640" progId="MS_ClipArt_Gallery.2">
                    <p:embed/>
                  </p:oleObj>
                </mc:Choice>
                <mc:Fallback>
                  <p:oleObj name="Clip" r:id="rId7" imgW="676440" imgH="485640" progId="MS_ClipArt_Gallery.2">
                    <p:embed/>
                    <p:pic>
                      <p:nvPicPr>
                        <p:cNvPr id="5135" name="Object 15">
                          <a:extLst>
                            <a:ext uri="{FF2B5EF4-FFF2-40B4-BE49-F238E27FC236}">
                              <a16:creationId xmlns:a16="http://schemas.microsoft.com/office/drawing/2014/main" id="{D9A74EFF-C66C-45C7-8E43-5D2DE02B16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16">
              <a:extLst>
                <a:ext uri="{FF2B5EF4-FFF2-40B4-BE49-F238E27FC236}">
                  <a16:creationId xmlns:a16="http://schemas.microsoft.com/office/drawing/2014/main" id="{B0FE8BB9-2B66-41CA-9EBA-F8C0A73312FB}"/>
                </a:ext>
              </a:extLst>
            </p:cNvPr>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 name="Group 17">
            <a:extLst>
              <a:ext uri="{FF2B5EF4-FFF2-40B4-BE49-F238E27FC236}">
                <a16:creationId xmlns:a16="http://schemas.microsoft.com/office/drawing/2014/main" id="{97B24EB6-0C3E-415D-9AD4-E1188E39C8F8}"/>
              </a:ext>
            </a:extLst>
          </p:cNvPr>
          <p:cNvGrpSpPr>
            <a:grpSpLocks/>
          </p:cNvGrpSpPr>
          <p:nvPr/>
        </p:nvGrpSpPr>
        <p:grpSpPr bwMode="auto">
          <a:xfrm>
            <a:off x="7936206" y="3376019"/>
            <a:ext cx="69850" cy="214313"/>
            <a:chOff x="3842" y="406"/>
            <a:chExt cx="51" cy="167"/>
          </a:xfrm>
        </p:grpSpPr>
        <p:sp>
          <p:nvSpPr>
            <p:cNvPr id="17" name="Oval 18">
              <a:extLst>
                <a:ext uri="{FF2B5EF4-FFF2-40B4-BE49-F238E27FC236}">
                  <a16:creationId xmlns:a16="http://schemas.microsoft.com/office/drawing/2014/main" id="{674BFC23-BB23-46A9-B0AD-D149941125C0}"/>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19">
              <a:extLst>
                <a:ext uri="{FF2B5EF4-FFF2-40B4-BE49-F238E27FC236}">
                  <a16:creationId xmlns:a16="http://schemas.microsoft.com/office/drawing/2014/main" id="{74535F41-3111-4BA7-AC6A-C6568E2F8BEF}"/>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20">
              <a:extLst>
                <a:ext uri="{FF2B5EF4-FFF2-40B4-BE49-F238E27FC236}">
                  <a16:creationId xmlns:a16="http://schemas.microsoft.com/office/drawing/2014/main" id="{2AA90881-6A0C-470A-A91E-CE4D4E123E3A}"/>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0" name="Group 21">
            <a:extLst>
              <a:ext uri="{FF2B5EF4-FFF2-40B4-BE49-F238E27FC236}">
                <a16:creationId xmlns:a16="http://schemas.microsoft.com/office/drawing/2014/main" id="{599FED85-2855-4280-850E-1093FA13069B}"/>
              </a:ext>
            </a:extLst>
          </p:cNvPr>
          <p:cNvGrpSpPr>
            <a:grpSpLocks/>
          </p:cNvGrpSpPr>
          <p:nvPr/>
        </p:nvGrpSpPr>
        <p:grpSpPr bwMode="auto">
          <a:xfrm>
            <a:off x="8406106" y="3879257"/>
            <a:ext cx="209550" cy="395287"/>
            <a:chOff x="4180" y="783"/>
            <a:chExt cx="150" cy="307"/>
          </a:xfrm>
        </p:grpSpPr>
        <p:sp>
          <p:nvSpPr>
            <p:cNvPr id="21" name="AutoShape 22">
              <a:extLst>
                <a:ext uri="{FF2B5EF4-FFF2-40B4-BE49-F238E27FC236}">
                  <a16:creationId xmlns:a16="http://schemas.microsoft.com/office/drawing/2014/main" id="{ACA66D08-F8FB-4D42-A9FE-CF4EC3664FDF}"/>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Rectangle 23">
              <a:extLst>
                <a:ext uri="{FF2B5EF4-FFF2-40B4-BE49-F238E27FC236}">
                  <a16:creationId xmlns:a16="http://schemas.microsoft.com/office/drawing/2014/main" id="{FB249F93-0FC6-44B0-8C88-68009E3F696A}"/>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24">
              <a:extLst>
                <a:ext uri="{FF2B5EF4-FFF2-40B4-BE49-F238E27FC236}">
                  <a16:creationId xmlns:a16="http://schemas.microsoft.com/office/drawing/2014/main" id="{CC11E49B-667E-44ED-B503-272C656D54DA}"/>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25">
              <a:extLst>
                <a:ext uri="{FF2B5EF4-FFF2-40B4-BE49-F238E27FC236}">
                  <a16:creationId xmlns:a16="http://schemas.microsoft.com/office/drawing/2014/main" id="{65167D6D-8D4B-4E5B-B47F-A57931E81A2C}"/>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26">
              <a:extLst>
                <a:ext uri="{FF2B5EF4-FFF2-40B4-BE49-F238E27FC236}">
                  <a16:creationId xmlns:a16="http://schemas.microsoft.com/office/drawing/2014/main" id="{E06755CB-D66E-4235-A5BD-798F277691FC}"/>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7">
              <a:extLst>
                <a:ext uri="{FF2B5EF4-FFF2-40B4-BE49-F238E27FC236}">
                  <a16:creationId xmlns:a16="http://schemas.microsoft.com/office/drawing/2014/main" id="{FA0D1593-E320-4C31-9617-D1722706C7FC}"/>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28">
              <a:extLst>
                <a:ext uri="{FF2B5EF4-FFF2-40B4-BE49-F238E27FC236}">
                  <a16:creationId xmlns:a16="http://schemas.microsoft.com/office/drawing/2014/main" id="{7E6D2FBF-61D1-483E-81A4-3C8CB6D8AE4D}"/>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29">
              <a:extLst>
                <a:ext uri="{FF2B5EF4-FFF2-40B4-BE49-F238E27FC236}">
                  <a16:creationId xmlns:a16="http://schemas.microsoft.com/office/drawing/2014/main" id="{5D90C9C5-9D18-4364-A019-7C185667A48E}"/>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 name="Group 30">
            <a:extLst>
              <a:ext uri="{FF2B5EF4-FFF2-40B4-BE49-F238E27FC236}">
                <a16:creationId xmlns:a16="http://schemas.microsoft.com/office/drawing/2014/main" id="{49C8F94A-E2E8-4B14-825A-6E658121B4BE}"/>
              </a:ext>
            </a:extLst>
          </p:cNvPr>
          <p:cNvGrpSpPr>
            <a:grpSpLocks/>
          </p:cNvGrpSpPr>
          <p:nvPr/>
        </p:nvGrpSpPr>
        <p:grpSpPr bwMode="auto">
          <a:xfrm rot="-5400000">
            <a:off x="8718843" y="3957044"/>
            <a:ext cx="80963" cy="233363"/>
            <a:chOff x="3842" y="406"/>
            <a:chExt cx="51" cy="167"/>
          </a:xfrm>
        </p:grpSpPr>
        <p:sp>
          <p:nvSpPr>
            <p:cNvPr id="30" name="Oval 31">
              <a:extLst>
                <a:ext uri="{FF2B5EF4-FFF2-40B4-BE49-F238E27FC236}">
                  <a16:creationId xmlns:a16="http://schemas.microsoft.com/office/drawing/2014/main" id="{F7D5620F-3D6D-438D-BCDA-45F034094776}"/>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32">
              <a:extLst>
                <a:ext uri="{FF2B5EF4-FFF2-40B4-BE49-F238E27FC236}">
                  <a16:creationId xmlns:a16="http://schemas.microsoft.com/office/drawing/2014/main" id="{BAA627D7-5743-47E0-ADEE-B24F8B0C7489}"/>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33">
              <a:extLst>
                <a:ext uri="{FF2B5EF4-FFF2-40B4-BE49-F238E27FC236}">
                  <a16:creationId xmlns:a16="http://schemas.microsoft.com/office/drawing/2014/main" id="{4347D1E2-545B-4C50-AE2B-73389FBD79E7}"/>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Line 34">
            <a:extLst>
              <a:ext uri="{FF2B5EF4-FFF2-40B4-BE49-F238E27FC236}">
                <a16:creationId xmlns:a16="http://schemas.microsoft.com/office/drawing/2014/main" id="{1E3DA107-13AE-499D-9B14-1A9EA293D91C}"/>
              </a:ext>
            </a:extLst>
          </p:cNvPr>
          <p:cNvSpPr>
            <a:spLocks noChangeShapeType="1"/>
          </p:cNvSpPr>
          <p:nvPr/>
        </p:nvSpPr>
        <p:spPr bwMode="auto">
          <a:xfrm>
            <a:off x="8542631" y="3787182"/>
            <a:ext cx="495300" cy="15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5">
            <a:extLst>
              <a:ext uri="{FF2B5EF4-FFF2-40B4-BE49-F238E27FC236}">
                <a16:creationId xmlns:a16="http://schemas.microsoft.com/office/drawing/2014/main" id="{2215EE31-DA37-4A1F-B186-A06E7CEBACAD}"/>
              </a:ext>
            </a:extLst>
          </p:cNvPr>
          <p:cNvSpPr>
            <a:spLocks noChangeShapeType="1"/>
          </p:cNvSpPr>
          <p:nvPr/>
        </p:nvSpPr>
        <p:spPr bwMode="auto">
          <a:xfrm>
            <a:off x="8545806" y="3784007"/>
            <a:ext cx="1587" cy="952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6">
            <a:extLst>
              <a:ext uri="{FF2B5EF4-FFF2-40B4-BE49-F238E27FC236}">
                <a16:creationId xmlns:a16="http://schemas.microsoft.com/office/drawing/2014/main" id="{A876715C-2ABF-4191-AC28-1274E71D7763}"/>
              </a:ext>
            </a:extLst>
          </p:cNvPr>
          <p:cNvSpPr>
            <a:spLocks noChangeShapeType="1"/>
          </p:cNvSpPr>
          <p:nvPr/>
        </p:nvSpPr>
        <p:spPr bwMode="auto">
          <a:xfrm>
            <a:off x="9041106" y="3782419"/>
            <a:ext cx="1587" cy="82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37">
            <a:extLst>
              <a:ext uri="{FF2B5EF4-FFF2-40B4-BE49-F238E27FC236}">
                <a16:creationId xmlns:a16="http://schemas.microsoft.com/office/drawing/2014/main" id="{4BB2A0EC-0546-4635-8536-FD296B1E7032}"/>
              </a:ext>
            </a:extLst>
          </p:cNvPr>
          <p:cNvSpPr>
            <a:spLocks noChangeShapeType="1"/>
          </p:cNvSpPr>
          <p:nvPr/>
        </p:nvSpPr>
        <p:spPr bwMode="auto">
          <a:xfrm>
            <a:off x="8242593" y="3247432"/>
            <a:ext cx="288925" cy="2651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38">
            <a:extLst>
              <a:ext uri="{FF2B5EF4-FFF2-40B4-BE49-F238E27FC236}">
                <a16:creationId xmlns:a16="http://schemas.microsoft.com/office/drawing/2014/main" id="{0A5995E3-9E8F-4711-B8C9-C832A08DD98F}"/>
              </a:ext>
            </a:extLst>
          </p:cNvPr>
          <p:cNvSpPr>
            <a:spLocks noChangeShapeType="1"/>
          </p:cNvSpPr>
          <p:nvPr/>
        </p:nvSpPr>
        <p:spPr bwMode="auto">
          <a:xfrm flipV="1">
            <a:off x="8255293" y="3533182"/>
            <a:ext cx="276225" cy="330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39">
            <a:extLst>
              <a:ext uri="{FF2B5EF4-FFF2-40B4-BE49-F238E27FC236}">
                <a16:creationId xmlns:a16="http://schemas.microsoft.com/office/drawing/2014/main" id="{BF0B102D-3BB2-4FDF-ADFF-157BABD6B4EA}"/>
              </a:ext>
            </a:extLst>
          </p:cNvPr>
          <p:cNvSpPr>
            <a:spLocks noChangeShapeType="1"/>
          </p:cNvSpPr>
          <p:nvPr/>
        </p:nvSpPr>
        <p:spPr bwMode="auto">
          <a:xfrm flipV="1">
            <a:off x="8782343" y="3618907"/>
            <a:ext cx="1588" cy="1635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9" name="Group 40">
            <a:extLst>
              <a:ext uri="{FF2B5EF4-FFF2-40B4-BE49-F238E27FC236}">
                <a16:creationId xmlns:a16="http://schemas.microsoft.com/office/drawing/2014/main" id="{7BF03195-90D9-4A91-97C2-D4D47D707EFA}"/>
              </a:ext>
            </a:extLst>
          </p:cNvPr>
          <p:cNvGrpSpPr>
            <a:grpSpLocks/>
          </p:cNvGrpSpPr>
          <p:nvPr/>
        </p:nvGrpSpPr>
        <p:grpSpPr bwMode="auto">
          <a:xfrm>
            <a:off x="8910931" y="3866557"/>
            <a:ext cx="209550" cy="395287"/>
            <a:chOff x="4180" y="783"/>
            <a:chExt cx="150" cy="307"/>
          </a:xfrm>
        </p:grpSpPr>
        <p:sp>
          <p:nvSpPr>
            <p:cNvPr id="40" name="AutoShape 41">
              <a:extLst>
                <a:ext uri="{FF2B5EF4-FFF2-40B4-BE49-F238E27FC236}">
                  <a16:creationId xmlns:a16="http://schemas.microsoft.com/office/drawing/2014/main" id="{694A917D-CB7E-4E12-A2EA-DC5A7CFABA83}"/>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Rectangle 42">
              <a:extLst>
                <a:ext uri="{FF2B5EF4-FFF2-40B4-BE49-F238E27FC236}">
                  <a16:creationId xmlns:a16="http://schemas.microsoft.com/office/drawing/2014/main" id="{1961ED3A-7A1D-49C2-86FF-2A961CD6610B}"/>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43">
              <a:extLst>
                <a:ext uri="{FF2B5EF4-FFF2-40B4-BE49-F238E27FC236}">
                  <a16:creationId xmlns:a16="http://schemas.microsoft.com/office/drawing/2014/main" id="{1FA289B9-830A-4FA0-8F75-F0A50E49BCEA}"/>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44">
              <a:extLst>
                <a:ext uri="{FF2B5EF4-FFF2-40B4-BE49-F238E27FC236}">
                  <a16:creationId xmlns:a16="http://schemas.microsoft.com/office/drawing/2014/main" id="{FA2C6EB3-82AB-42A7-B0AD-7F7E1933A80A}"/>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45">
              <a:extLst>
                <a:ext uri="{FF2B5EF4-FFF2-40B4-BE49-F238E27FC236}">
                  <a16:creationId xmlns:a16="http://schemas.microsoft.com/office/drawing/2014/main" id="{CBACF5E6-55AC-483D-B906-AD42D722CBEF}"/>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Line 46">
              <a:extLst>
                <a:ext uri="{FF2B5EF4-FFF2-40B4-BE49-F238E27FC236}">
                  <a16:creationId xmlns:a16="http://schemas.microsoft.com/office/drawing/2014/main" id="{6F48C314-F60C-40F4-B29B-AEE68203398E}"/>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47">
              <a:extLst>
                <a:ext uri="{FF2B5EF4-FFF2-40B4-BE49-F238E27FC236}">
                  <a16:creationId xmlns:a16="http://schemas.microsoft.com/office/drawing/2014/main" id="{AC5ECF4C-D475-436C-9445-BA106B44B328}"/>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48">
              <a:extLst>
                <a:ext uri="{FF2B5EF4-FFF2-40B4-BE49-F238E27FC236}">
                  <a16:creationId xmlns:a16="http://schemas.microsoft.com/office/drawing/2014/main" id="{CEAF5228-13B0-43F4-B5D7-2CA2DB1BAC1E}"/>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 name="Group 49">
            <a:extLst>
              <a:ext uri="{FF2B5EF4-FFF2-40B4-BE49-F238E27FC236}">
                <a16:creationId xmlns:a16="http://schemas.microsoft.com/office/drawing/2014/main" id="{0D7B58CF-DAAE-44BB-BEEB-EC5E555E084C}"/>
              </a:ext>
            </a:extLst>
          </p:cNvPr>
          <p:cNvGrpSpPr>
            <a:grpSpLocks/>
          </p:cNvGrpSpPr>
          <p:nvPr/>
        </p:nvGrpSpPr>
        <p:grpSpPr bwMode="auto">
          <a:xfrm>
            <a:off x="7944143" y="4476157"/>
            <a:ext cx="479425" cy="925512"/>
            <a:chOff x="3314" y="1248"/>
            <a:chExt cx="344" cy="694"/>
          </a:xfrm>
        </p:grpSpPr>
        <p:graphicFrame>
          <p:nvGraphicFramePr>
            <p:cNvPr id="49" name="Object 50">
              <a:extLst>
                <a:ext uri="{FF2B5EF4-FFF2-40B4-BE49-F238E27FC236}">
                  <a16:creationId xmlns:a16="http://schemas.microsoft.com/office/drawing/2014/main" id="{95E60121-AB49-41A9-BB03-03BF1AD7D970}"/>
                </a:ext>
              </a:extLst>
            </p:cNvPr>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name="Clip" r:id="rId8" imgW="1305000" imgH="1085760" progId="MS_ClipArt_Gallery.2">
                    <p:embed/>
                  </p:oleObj>
                </mc:Choice>
                <mc:Fallback>
                  <p:oleObj name="Clip" r:id="rId8" imgW="1305000" imgH="1085760" progId="MS_ClipArt_Gallery.2">
                    <p:embed/>
                    <p:pic>
                      <p:nvPicPr>
                        <p:cNvPr id="5170" name="Object 50">
                          <a:extLst>
                            <a:ext uri="{FF2B5EF4-FFF2-40B4-BE49-F238E27FC236}">
                              <a16:creationId xmlns:a16="http://schemas.microsoft.com/office/drawing/2014/main" id="{B67A5292-094F-4269-B316-11A893FB4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51">
              <a:extLst>
                <a:ext uri="{FF2B5EF4-FFF2-40B4-BE49-F238E27FC236}">
                  <a16:creationId xmlns:a16="http://schemas.microsoft.com/office/drawing/2014/main" id="{6BD9D3E7-39C5-4C11-8AA9-C80B2E877FA0}"/>
                </a:ext>
              </a:extLst>
            </p:cNvPr>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51" name="Object 52">
              <a:extLst>
                <a:ext uri="{FF2B5EF4-FFF2-40B4-BE49-F238E27FC236}">
                  <a16:creationId xmlns:a16="http://schemas.microsoft.com/office/drawing/2014/main" id="{F808D1C5-01FF-4490-8D27-9E0FE857E062}"/>
                </a:ext>
              </a:extLst>
            </p:cNvPr>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name="Clip" r:id="rId9" imgW="1305000" imgH="1085760" progId="MS_ClipArt_Gallery.2">
                    <p:embed/>
                  </p:oleObj>
                </mc:Choice>
                <mc:Fallback>
                  <p:oleObj name="Clip" r:id="rId9" imgW="1305000" imgH="1085760" progId="MS_ClipArt_Gallery.2">
                    <p:embed/>
                    <p:pic>
                      <p:nvPicPr>
                        <p:cNvPr id="5172" name="Object 52">
                          <a:extLst>
                            <a:ext uri="{FF2B5EF4-FFF2-40B4-BE49-F238E27FC236}">
                              <a16:creationId xmlns:a16="http://schemas.microsoft.com/office/drawing/2014/main" id="{24F595F5-C457-4A3D-8F86-D2D01A662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Line 53">
              <a:extLst>
                <a:ext uri="{FF2B5EF4-FFF2-40B4-BE49-F238E27FC236}">
                  <a16:creationId xmlns:a16="http://schemas.microsoft.com/office/drawing/2014/main" id="{A8CD51B4-D123-47F2-AF1E-BFFBE4F7ECDE}"/>
                </a:ext>
              </a:extLst>
            </p:cNvPr>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3" name="Group 54">
              <a:extLst>
                <a:ext uri="{FF2B5EF4-FFF2-40B4-BE49-F238E27FC236}">
                  <a16:creationId xmlns:a16="http://schemas.microsoft.com/office/drawing/2014/main" id="{260E997C-020B-4DA4-9D42-2BD4B3E2F21F}"/>
                </a:ext>
              </a:extLst>
            </p:cNvPr>
            <p:cNvGrpSpPr>
              <a:grpSpLocks/>
            </p:cNvGrpSpPr>
            <p:nvPr/>
          </p:nvGrpSpPr>
          <p:grpSpPr bwMode="auto">
            <a:xfrm>
              <a:off x="3404" y="1504"/>
              <a:ext cx="51" cy="167"/>
              <a:chOff x="3842" y="406"/>
              <a:chExt cx="51" cy="167"/>
            </a:xfrm>
          </p:grpSpPr>
          <p:sp>
            <p:nvSpPr>
              <p:cNvPr id="55" name="Oval 55">
                <a:extLst>
                  <a:ext uri="{FF2B5EF4-FFF2-40B4-BE49-F238E27FC236}">
                    <a16:creationId xmlns:a16="http://schemas.microsoft.com/office/drawing/2014/main" id="{954E220A-315F-4E5B-B633-2F993CF6BC98}"/>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56">
                <a:extLst>
                  <a:ext uri="{FF2B5EF4-FFF2-40B4-BE49-F238E27FC236}">
                    <a16:creationId xmlns:a16="http://schemas.microsoft.com/office/drawing/2014/main" id="{FD3A1B54-0B38-4004-909B-AE15836EBD0D}"/>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57">
                <a:extLst>
                  <a:ext uri="{FF2B5EF4-FFF2-40B4-BE49-F238E27FC236}">
                    <a16:creationId xmlns:a16="http://schemas.microsoft.com/office/drawing/2014/main" id="{D3876FCE-CC99-4BD7-A8FA-AD3A92E91782}"/>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4" name="Line 58">
              <a:extLst>
                <a:ext uri="{FF2B5EF4-FFF2-40B4-BE49-F238E27FC236}">
                  <a16:creationId xmlns:a16="http://schemas.microsoft.com/office/drawing/2014/main" id="{B5495633-2CDD-4FD0-A410-4BDE06AAA47F}"/>
                </a:ext>
              </a:extLst>
            </p:cNvPr>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58" name="Object 59">
            <a:extLst>
              <a:ext uri="{FF2B5EF4-FFF2-40B4-BE49-F238E27FC236}">
                <a16:creationId xmlns:a16="http://schemas.microsoft.com/office/drawing/2014/main" id="{781E7905-3DC1-4A34-BB1D-9001A6E0F7F7}"/>
              </a:ext>
            </a:extLst>
          </p:cNvPr>
          <p:cNvGraphicFramePr>
            <a:graphicFrameLocks noChangeAspect="1"/>
          </p:cNvGraphicFramePr>
          <p:nvPr>
            <p:extLst>
              <p:ext uri="{D42A27DB-BD31-4B8C-83A1-F6EECF244321}">
                <p14:modId xmlns:p14="http://schemas.microsoft.com/office/powerpoint/2010/main" val="2889403471"/>
              </p:ext>
            </p:extLst>
          </p:nvPr>
        </p:nvGraphicFramePr>
        <p:xfrm>
          <a:off x="8812506" y="5485807"/>
          <a:ext cx="417512" cy="331787"/>
        </p:xfrm>
        <a:graphic>
          <a:graphicData uri="http://schemas.openxmlformats.org/presentationml/2006/ole">
            <mc:AlternateContent xmlns:mc="http://schemas.openxmlformats.org/markup-compatibility/2006">
              <mc:Choice xmlns:v="urn:schemas-microsoft-com:vml" Requires="v">
                <p:oleObj name="Clip" r:id="rId10" imgW="1305000" imgH="1085760" progId="MS_ClipArt_Gallery.2">
                  <p:embed/>
                </p:oleObj>
              </mc:Choice>
              <mc:Fallback>
                <p:oleObj name="Clip" r:id="rId10" imgW="1305000" imgH="1085760" progId="MS_ClipArt_Gallery.2">
                  <p:embed/>
                  <p:pic>
                    <p:nvPicPr>
                      <p:cNvPr id="5179" name="Object 59">
                        <a:extLst>
                          <a:ext uri="{FF2B5EF4-FFF2-40B4-BE49-F238E27FC236}">
                            <a16:creationId xmlns:a16="http://schemas.microsoft.com/office/drawing/2014/main" id="{C9C19B64-C21B-4986-97B6-8312D76D5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2506" y="5485807"/>
                        <a:ext cx="417512"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 name="Object 60">
            <a:extLst>
              <a:ext uri="{FF2B5EF4-FFF2-40B4-BE49-F238E27FC236}">
                <a16:creationId xmlns:a16="http://schemas.microsoft.com/office/drawing/2014/main" id="{CC96E77D-191A-4AC0-8D6B-FC39E512BA05}"/>
              </a:ext>
            </a:extLst>
          </p:cNvPr>
          <p:cNvGraphicFramePr>
            <a:graphicFrameLocks noChangeAspect="1"/>
          </p:cNvGraphicFramePr>
          <p:nvPr>
            <p:extLst>
              <p:ext uri="{D42A27DB-BD31-4B8C-83A1-F6EECF244321}">
                <p14:modId xmlns:p14="http://schemas.microsoft.com/office/powerpoint/2010/main" val="9157268"/>
              </p:ext>
            </p:extLst>
          </p:nvPr>
        </p:nvGraphicFramePr>
        <p:xfrm>
          <a:off x="8198143" y="5474694"/>
          <a:ext cx="415925" cy="330200"/>
        </p:xfrm>
        <a:graphic>
          <a:graphicData uri="http://schemas.openxmlformats.org/presentationml/2006/ole">
            <mc:AlternateContent xmlns:mc="http://schemas.openxmlformats.org/markup-compatibility/2006">
              <mc:Choice xmlns:v="urn:schemas-microsoft-com:vml" Requires="v">
                <p:oleObj name="Clip" r:id="rId11" imgW="1305000" imgH="1085760" progId="MS_ClipArt_Gallery.2">
                  <p:embed/>
                </p:oleObj>
              </mc:Choice>
              <mc:Fallback>
                <p:oleObj name="Clip" r:id="rId11" imgW="1305000" imgH="1085760" progId="MS_ClipArt_Gallery.2">
                  <p:embed/>
                  <p:pic>
                    <p:nvPicPr>
                      <p:cNvPr id="5180" name="Object 60">
                        <a:extLst>
                          <a:ext uri="{FF2B5EF4-FFF2-40B4-BE49-F238E27FC236}">
                            <a16:creationId xmlns:a16="http://schemas.microsoft.com/office/drawing/2014/main" id="{C3506EDD-EDA9-4B99-A2DF-BA6F49389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8143" y="5474694"/>
                        <a:ext cx="4159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Oval 61">
            <a:extLst>
              <a:ext uri="{FF2B5EF4-FFF2-40B4-BE49-F238E27FC236}">
                <a16:creationId xmlns:a16="http://schemas.microsoft.com/office/drawing/2014/main" id="{2FEA99D6-F9BE-4A99-82C8-F89181A90C17}"/>
              </a:ext>
            </a:extLst>
          </p:cNvPr>
          <p:cNvSpPr>
            <a:spLocks noChangeArrowheads="1"/>
          </p:cNvSpPr>
          <p:nvPr/>
        </p:nvSpPr>
        <p:spPr bwMode="auto">
          <a:xfrm rot="16200000">
            <a:off x="8614862" y="5578675"/>
            <a:ext cx="63500" cy="6508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62">
            <a:extLst>
              <a:ext uri="{FF2B5EF4-FFF2-40B4-BE49-F238E27FC236}">
                <a16:creationId xmlns:a16="http://schemas.microsoft.com/office/drawing/2014/main" id="{91F50F44-F32D-4E3A-A118-6A29AB3B19E5}"/>
              </a:ext>
            </a:extLst>
          </p:cNvPr>
          <p:cNvSpPr>
            <a:spLocks noChangeArrowheads="1"/>
          </p:cNvSpPr>
          <p:nvPr/>
        </p:nvSpPr>
        <p:spPr bwMode="auto">
          <a:xfrm rot="16200000">
            <a:off x="8699794" y="5576294"/>
            <a:ext cx="63500" cy="66675"/>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63">
            <a:extLst>
              <a:ext uri="{FF2B5EF4-FFF2-40B4-BE49-F238E27FC236}">
                <a16:creationId xmlns:a16="http://schemas.microsoft.com/office/drawing/2014/main" id="{50E7C096-A32B-44E6-8668-AAC7F4B55FF1}"/>
              </a:ext>
            </a:extLst>
          </p:cNvPr>
          <p:cNvSpPr>
            <a:spLocks noChangeArrowheads="1"/>
          </p:cNvSpPr>
          <p:nvPr/>
        </p:nvSpPr>
        <p:spPr bwMode="auto">
          <a:xfrm rot="16200000">
            <a:off x="8777580" y="5581057"/>
            <a:ext cx="61913" cy="6508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Line 64">
            <a:extLst>
              <a:ext uri="{FF2B5EF4-FFF2-40B4-BE49-F238E27FC236}">
                <a16:creationId xmlns:a16="http://schemas.microsoft.com/office/drawing/2014/main" id="{D5AB49CB-9157-4C50-92C3-D9AC0926C468}"/>
              </a:ext>
            </a:extLst>
          </p:cNvPr>
          <p:cNvSpPr>
            <a:spLocks noChangeShapeType="1"/>
          </p:cNvSpPr>
          <p:nvPr/>
        </p:nvSpPr>
        <p:spPr bwMode="auto">
          <a:xfrm rot="16200000">
            <a:off x="9037137" y="5461201"/>
            <a:ext cx="60325"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Line 65">
            <a:extLst>
              <a:ext uri="{FF2B5EF4-FFF2-40B4-BE49-F238E27FC236}">
                <a16:creationId xmlns:a16="http://schemas.microsoft.com/office/drawing/2014/main" id="{1CF265B6-6765-4231-A478-D001FDB5C653}"/>
              </a:ext>
            </a:extLst>
          </p:cNvPr>
          <p:cNvSpPr>
            <a:spLocks noChangeShapeType="1"/>
          </p:cNvSpPr>
          <p:nvPr/>
        </p:nvSpPr>
        <p:spPr bwMode="auto">
          <a:xfrm rot="5400000" flipH="1">
            <a:off x="8410868" y="5452469"/>
            <a:ext cx="635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66">
            <a:extLst>
              <a:ext uri="{FF2B5EF4-FFF2-40B4-BE49-F238E27FC236}">
                <a16:creationId xmlns:a16="http://schemas.microsoft.com/office/drawing/2014/main" id="{0F0784B3-FB3E-414C-A570-F70800279891}"/>
              </a:ext>
            </a:extLst>
          </p:cNvPr>
          <p:cNvSpPr>
            <a:spLocks noChangeShapeType="1"/>
          </p:cNvSpPr>
          <p:nvPr/>
        </p:nvSpPr>
        <p:spPr bwMode="auto">
          <a:xfrm rot="16200000" flipV="1">
            <a:off x="8757737" y="5113538"/>
            <a:ext cx="0" cy="6270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67">
            <a:extLst>
              <a:ext uri="{FF2B5EF4-FFF2-40B4-BE49-F238E27FC236}">
                <a16:creationId xmlns:a16="http://schemas.microsoft.com/office/drawing/2014/main" id="{B3468F6A-F821-4A73-A4B4-4BECB3DA4602}"/>
              </a:ext>
            </a:extLst>
          </p:cNvPr>
          <p:cNvSpPr>
            <a:spLocks noChangeShapeType="1"/>
          </p:cNvSpPr>
          <p:nvPr/>
        </p:nvSpPr>
        <p:spPr bwMode="auto">
          <a:xfrm flipV="1">
            <a:off x="8423568" y="5052419"/>
            <a:ext cx="93663" cy="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68">
            <a:extLst>
              <a:ext uri="{FF2B5EF4-FFF2-40B4-BE49-F238E27FC236}">
                <a16:creationId xmlns:a16="http://schemas.microsoft.com/office/drawing/2014/main" id="{516E6C2B-62F7-4D18-B537-274F51D3B7CA}"/>
              </a:ext>
            </a:extLst>
          </p:cNvPr>
          <p:cNvSpPr>
            <a:spLocks noChangeShapeType="1"/>
          </p:cNvSpPr>
          <p:nvPr/>
        </p:nvSpPr>
        <p:spPr bwMode="auto">
          <a:xfrm>
            <a:off x="9025231" y="5098457"/>
            <a:ext cx="303212" cy="3857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69">
            <a:extLst>
              <a:ext uri="{FF2B5EF4-FFF2-40B4-BE49-F238E27FC236}">
                <a16:creationId xmlns:a16="http://schemas.microsoft.com/office/drawing/2014/main" id="{D7564C66-8E98-4647-8B99-A52034BF2975}"/>
              </a:ext>
            </a:extLst>
          </p:cNvPr>
          <p:cNvSpPr>
            <a:spLocks noChangeShapeType="1"/>
          </p:cNvSpPr>
          <p:nvPr/>
        </p:nvSpPr>
        <p:spPr bwMode="auto">
          <a:xfrm flipH="1">
            <a:off x="9820568" y="5095282"/>
            <a:ext cx="279400" cy="3921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69" name="Object 70">
            <a:extLst>
              <a:ext uri="{FF2B5EF4-FFF2-40B4-BE49-F238E27FC236}">
                <a16:creationId xmlns:a16="http://schemas.microsoft.com/office/drawing/2014/main" id="{4E4887C4-B97A-4733-ADB3-A3569E8F1B5D}"/>
              </a:ext>
            </a:extLst>
          </p:cNvPr>
          <p:cNvGraphicFramePr>
            <a:graphicFrameLocks noChangeAspect="1"/>
          </p:cNvGraphicFramePr>
          <p:nvPr>
            <p:extLst>
              <p:ext uri="{D42A27DB-BD31-4B8C-83A1-F6EECF244321}">
                <p14:modId xmlns:p14="http://schemas.microsoft.com/office/powerpoint/2010/main" val="3048444020"/>
              </p:ext>
            </p:extLst>
          </p:nvPr>
        </p:nvGraphicFramePr>
        <p:xfrm>
          <a:off x="9998368" y="4647607"/>
          <a:ext cx="203200" cy="241300"/>
        </p:xfrm>
        <a:graphic>
          <a:graphicData uri="http://schemas.openxmlformats.org/presentationml/2006/ole">
            <mc:AlternateContent xmlns:mc="http://schemas.openxmlformats.org/markup-compatibility/2006">
              <mc:Choice xmlns:v="urn:schemas-microsoft-com:vml" Requires="v">
                <p:oleObj name="Clip" r:id="rId12" imgW="981000" imgH="1209600" progId="MS_ClipArt_Gallery.2">
                  <p:embed/>
                </p:oleObj>
              </mc:Choice>
              <mc:Fallback>
                <p:oleObj name="Clip" r:id="rId12" imgW="981000" imgH="1209600" progId="MS_ClipArt_Gallery.2">
                  <p:embed/>
                  <p:pic>
                    <p:nvPicPr>
                      <p:cNvPr id="5190" name="Object 70">
                        <a:extLst>
                          <a:ext uri="{FF2B5EF4-FFF2-40B4-BE49-F238E27FC236}">
                            <a16:creationId xmlns:a16="http://schemas.microsoft.com/office/drawing/2014/main" id="{F2FAFACC-904B-42FA-A226-D730257F7E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98368" y="4647607"/>
                        <a:ext cx="203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71">
            <a:extLst>
              <a:ext uri="{FF2B5EF4-FFF2-40B4-BE49-F238E27FC236}">
                <a16:creationId xmlns:a16="http://schemas.microsoft.com/office/drawing/2014/main" id="{1612D72C-97BE-46B8-800C-187621EEFA25}"/>
              </a:ext>
            </a:extLst>
          </p:cNvPr>
          <p:cNvGraphicFramePr>
            <a:graphicFrameLocks noChangeAspect="1"/>
          </p:cNvGraphicFramePr>
          <p:nvPr>
            <p:extLst>
              <p:ext uri="{D42A27DB-BD31-4B8C-83A1-F6EECF244321}">
                <p14:modId xmlns:p14="http://schemas.microsoft.com/office/powerpoint/2010/main" val="3739735464"/>
              </p:ext>
            </p:extLst>
          </p:nvPr>
        </p:nvGraphicFramePr>
        <p:xfrm>
          <a:off x="8661693" y="4728569"/>
          <a:ext cx="203200" cy="239713"/>
        </p:xfrm>
        <a:graphic>
          <a:graphicData uri="http://schemas.openxmlformats.org/presentationml/2006/ole">
            <mc:AlternateContent xmlns:mc="http://schemas.openxmlformats.org/markup-compatibility/2006">
              <mc:Choice xmlns:v="urn:schemas-microsoft-com:vml" Requires="v">
                <p:oleObj name="Clip" r:id="rId14" imgW="981000" imgH="1209600" progId="MS_ClipArt_Gallery.2">
                  <p:embed/>
                </p:oleObj>
              </mc:Choice>
              <mc:Fallback>
                <p:oleObj name="Clip" r:id="rId14" imgW="981000" imgH="1209600" progId="MS_ClipArt_Gallery.2">
                  <p:embed/>
                  <p:pic>
                    <p:nvPicPr>
                      <p:cNvPr id="5191" name="Object 71">
                        <a:extLst>
                          <a:ext uri="{FF2B5EF4-FFF2-40B4-BE49-F238E27FC236}">
                            <a16:creationId xmlns:a16="http://schemas.microsoft.com/office/drawing/2014/main" id="{875B075A-3843-4E72-A6A5-55FA533EF4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61693" y="4728569"/>
                        <a:ext cx="203200" cy="23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 name="Freeform 72">
            <a:extLst>
              <a:ext uri="{FF2B5EF4-FFF2-40B4-BE49-F238E27FC236}">
                <a16:creationId xmlns:a16="http://schemas.microsoft.com/office/drawing/2014/main" id="{7B856ABE-8479-428E-86C7-E3FBF908B179}"/>
              </a:ext>
            </a:extLst>
          </p:cNvPr>
          <p:cNvSpPr>
            <a:spLocks/>
          </p:cNvSpPr>
          <p:nvPr/>
        </p:nvSpPr>
        <p:spPr bwMode="auto">
          <a:xfrm>
            <a:off x="8742656" y="4503144"/>
            <a:ext cx="1354137" cy="304800"/>
          </a:xfrm>
          <a:custGeom>
            <a:avLst/>
            <a:gdLst>
              <a:gd name="T0" fmla="*/ 0 w 972"/>
              <a:gd name="T1" fmla="*/ 228 h 228"/>
              <a:gd name="T2" fmla="*/ 432 w 972"/>
              <a:gd name="T3" fmla="*/ 9 h 228"/>
              <a:gd name="T4" fmla="*/ 972 w 972"/>
              <a:gd name="T5" fmla="*/ 171 h 228"/>
            </a:gdLst>
            <a:ahLst/>
            <a:cxnLst>
              <a:cxn ang="0">
                <a:pos x="T0" y="T1"/>
              </a:cxn>
              <a:cxn ang="0">
                <a:pos x="T2" y="T3"/>
              </a:cxn>
              <a:cxn ang="0">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2" name="Group 73">
            <a:extLst>
              <a:ext uri="{FF2B5EF4-FFF2-40B4-BE49-F238E27FC236}">
                <a16:creationId xmlns:a16="http://schemas.microsoft.com/office/drawing/2014/main" id="{63C8B645-6E11-4EE7-A23A-861309A803F0}"/>
              </a:ext>
            </a:extLst>
          </p:cNvPr>
          <p:cNvGrpSpPr>
            <a:grpSpLocks/>
          </p:cNvGrpSpPr>
          <p:nvPr/>
        </p:nvGrpSpPr>
        <p:grpSpPr bwMode="auto">
          <a:xfrm>
            <a:off x="9009356" y="5925544"/>
            <a:ext cx="406400" cy="427038"/>
            <a:chOff x="2870" y="1518"/>
            <a:chExt cx="292" cy="320"/>
          </a:xfrm>
        </p:grpSpPr>
        <p:graphicFrame>
          <p:nvGraphicFramePr>
            <p:cNvPr id="73" name="Object 74">
              <a:extLst>
                <a:ext uri="{FF2B5EF4-FFF2-40B4-BE49-F238E27FC236}">
                  <a16:creationId xmlns:a16="http://schemas.microsoft.com/office/drawing/2014/main" id="{0F7F50C8-0CE7-4660-93CB-604165AD79B6}"/>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5" imgW="819000" imgH="847800" progId="MS_ClipArt_Gallery.2">
                    <p:embed/>
                  </p:oleObj>
                </mc:Choice>
                <mc:Fallback>
                  <p:oleObj name="Clip" r:id="rId15" imgW="819000" imgH="847800" progId="MS_ClipArt_Gallery.2">
                    <p:embed/>
                    <p:pic>
                      <p:nvPicPr>
                        <p:cNvPr id="5194" name="Object 74">
                          <a:extLst>
                            <a:ext uri="{FF2B5EF4-FFF2-40B4-BE49-F238E27FC236}">
                              <a16:creationId xmlns:a16="http://schemas.microsoft.com/office/drawing/2014/main" id="{F3A57D36-08CC-453A-9FFB-BFA1E2EAA6B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75">
              <a:extLst>
                <a:ext uri="{FF2B5EF4-FFF2-40B4-BE49-F238E27FC236}">
                  <a16:creationId xmlns:a16="http://schemas.microsoft.com/office/drawing/2014/main" id="{FC07ABE2-A474-43BB-9D2A-71927BE77D0D}"/>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17" imgW="1266840" imgH="1200240" progId="MS_ClipArt_Gallery.2">
                    <p:embed/>
                  </p:oleObj>
                </mc:Choice>
                <mc:Fallback>
                  <p:oleObj name="Clip" r:id="rId17" imgW="1266840" imgH="1200240" progId="MS_ClipArt_Gallery.2">
                    <p:embed/>
                    <p:pic>
                      <p:nvPicPr>
                        <p:cNvPr id="5195" name="Object 75">
                          <a:extLst>
                            <a:ext uri="{FF2B5EF4-FFF2-40B4-BE49-F238E27FC236}">
                              <a16:creationId xmlns:a16="http://schemas.microsoft.com/office/drawing/2014/main" id="{6A8478E4-2DB1-4144-AEAE-66949B48C37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5" name="Group 76">
            <a:extLst>
              <a:ext uri="{FF2B5EF4-FFF2-40B4-BE49-F238E27FC236}">
                <a16:creationId xmlns:a16="http://schemas.microsoft.com/office/drawing/2014/main" id="{9AF453A8-C328-460F-BE35-03D6C6AC80DF}"/>
              </a:ext>
            </a:extLst>
          </p:cNvPr>
          <p:cNvGrpSpPr>
            <a:grpSpLocks/>
          </p:cNvGrpSpPr>
          <p:nvPr/>
        </p:nvGrpSpPr>
        <p:grpSpPr bwMode="auto">
          <a:xfrm>
            <a:off x="9787231" y="5957294"/>
            <a:ext cx="406400" cy="427038"/>
            <a:chOff x="2870" y="1518"/>
            <a:chExt cx="292" cy="320"/>
          </a:xfrm>
        </p:grpSpPr>
        <p:graphicFrame>
          <p:nvGraphicFramePr>
            <p:cNvPr id="76" name="Object 77">
              <a:extLst>
                <a:ext uri="{FF2B5EF4-FFF2-40B4-BE49-F238E27FC236}">
                  <a16:creationId xmlns:a16="http://schemas.microsoft.com/office/drawing/2014/main" id="{DB83A1DA-260B-429C-84EB-66D13C9120E5}"/>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19" imgW="819000" imgH="847800" progId="MS_ClipArt_Gallery.2">
                    <p:embed/>
                  </p:oleObj>
                </mc:Choice>
                <mc:Fallback>
                  <p:oleObj name="Clip" r:id="rId19" imgW="819000" imgH="847800" progId="MS_ClipArt_Gallery.2">
                    <p:embed/>
                    <p:pic>
                      <p:nvPicPr>
                        <p:cNvPr id="5197" name="Object 77">
                          <a:extLst>
                            <a:ext uri="{FF2B5EF4-FFF2-40B4-BE49-F238E27FC236}">
                              <a16:creationId xmlns:a16="http://schemas.microsoft.com/office/drawing/2014/main" id="{B45265A7-4C2A-438F-B29C-6B0FC89C426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78">
              <a:extLst>
                <a:ext uri="{FF2B5EF4-FFF2-40B4-BE49-F238E27FC236}">
                  <a16:creationId xmlns:a16="http://schemas.microsoft.com/office/drawing/2014/main" id="{6F8C7AA2-3CB4-43B4-A09B-C0788E250856}"/>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0" imgW="1266840" imgH="1200240" progId="MS_ClipArt_Gallery.2">
                    <p:embed/>
                  </p:oleObj>
                </mc:Choice>
                <mc:Fallback>
                  <p:oleObj name="Clip" r:id="rId20" imgW="1266840" imgH="1200240" progId="MS_ClipArt_Gallery.2">
                    <p:embed/>
                    <p:pic>
                      <p:nvPicPr>
                        <p:cNvPr id="5198" name="Object 78">
                          <a:extLst>
                            <a:ext uri="{FF2B5EF4-FFF2-40B4-BE49-F238E27FC236}">
                              <a16:creationId xmlns:a16="http://schemas.microsoft.com/office/drawing/2014/main" id="{B1BF0C8F-9500-4972-970A-85030317DC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8" name="Group 79">
            <a:extLst>
              <a:ext uri="{FF2B5EF4-FFF2-40B4-BE49-F238E27FC236}">
                <a16:creationId xmlns:a16="http://schemas.microsoft.com/office/drawing/2014/main" id="{8EB66343-3CBF-42D6-8EAA-E3720B265FA9}"/>
              </a:ext>
            </a:extLst>
          </p:cNvPr>
          <p:cNvGrpSpPr>
            <a:grpSpLocks/>
          </p:cNvGrpSpPr>
          <p:nvPr/>
        </p:nvGrpSpPr>
        <p:grpSpPr bwMode="auto">
          <a:xfrm>
            <a:off x="9372893" y="5673132"/>
            <a:ext cx="379413" cy="376237"/>
            <a:chOff x="4733" y="2082"/>
            <a:chExt cx="272" cy="282"/>
          </a:xfrm>
        </p:grpSpPr>
        <p:graphicFrame>
          <p:nvGraphicFramePr>
            <p:cNvPr id="79" name="Object 80">
              <a:extLst>
                <a:ext uri="{FF2B5EF4-FFF2-40B4-BE49-F238E27FC236}">
                  <a16:creationId xmlns:a16="http://schemas.microsoft.com/office/drawing/2014/main" id="{C39739B4-258B-4F6A-AAB5-259849EAEA2A}"/>
                </a:ext>
              </a:extLst>
            </p:cNvPr>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name="Clip" r:id="rId21" imgW="819000" imgH="847800" progId="MS_ClipArt_Gallery.2">
                    <p:embed/>
                  </p:oleObj>
                </mc:Choice>
                <mc:Fallback>
                  <p:oleObj name="Clip" r:id="rId21" imgW="819000" imgH="847800" progId="MS_ClipArt_Gallery.2">
                    <p:embed/>
                    <p:pic>
                      <p:nvPicPr>
                        <p:cNvPr id="5200" name="Object 80">
                          <a:extLst>
                            <a:ext uri="{FF2B5EF4-FFF2-40B4-BE49-F238E27FC236}">
                              <a16:creationId xmlns:a16="http://schemas.microsoft.com/office/drawing/2014/main" id="{B8E5FBAD-C8E3-46DF-9FE0-0D84710B55B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 name="Rectangle 81">
              <a:extLst>
                <a:ext uri="{FF2B5EF4-FFF2-40B4-BE49-F238E27FC236}">
                  <a16:creationId xmlns:a16="http://schemas.microsoft.com/office/drawing/2014/main" id="{317E5305-C75F-4B1E-989C-3F149F23A8FA}"/>
                </a:ext>
              </a:extLst>
            </p:cNvPr>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1" name="Line 82">
            <a:extLst>
              <a:ext uri="{FF2B5EF4-FFF2-40B4-BE49-F238E27FC236}">
                <a16:creationId xmlns:a16="http://schemas.microsoft.com/office/drawing/2014/main" id="{D79FBEE5-A3A7-4797-B7D9-44923E7DD1F2}"/>
              </a:ext>
            </a:extLst>
          </p:cNvPr>
          <p:cNvSpPr>
            <a:spLocks noChangeShapeType="1"/>
          </p:cNvSpPr>
          <p:nvPr/>
        </p:nvSpPr>
        <p:spPr bwMode="auto">
          <a:xfrm>
            <a:off x="9679281" y="5576294"/>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2" name="Group 83">
            <a:extLst>
              <a:ext uri="{FF2B5EF4-FFF2-40B4-BE49-F238E27FC236}">
                <a16:creationId xmlns:a16="http://schemas.microsoft.com/office/drawing/2014/main" id="{3C010DAC-D0BB-4EA9-B718-14946E4897A4}"/>
              </a:ext>
            </a:extLst>
          </p:cNvPr>
          <p:cNvGrpSpPr>
            <a:grpSpLocks/>
          </p:cNvGrpSpPr>
          <p:nvPr/>
        </p:nvGrpSpPr>
        <p:grpSpPr bwMode="auto">
          <a:xfrm>
            <a:off x="10400006" y="5000032"/>
            <a:ext cx="207962" cy="409575"/>
            <a:chOff x="4180" y="783"/>
            <a:chExt cx="150" cy="307"/>
          </a:xfrm>
        </p:grpSpPr>
        <p:sp>
          <p:nvSpPr>
            <p:cNvPr id="83" name="AutoShape 84">
              <a:extLst>
                <a:ext uri="{FF2B5EF4-FFF2-40B4-BE49-F238E27FC236}">
                  <a16:creationId xmlns:a16="http://schemas.microsoft.com/office/drawing/2014/main" id="{425337FC-B592-4B0A-9948-B9B29EE1DC37}"/>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Rectangle 85">
              <a:extLst>
                <a:ext uri="{FF2B5EF4-FFF2-40B4-BE49-F238E27FC236}">
                  <a16:creationId xmlns:a16="http://schemas.microsoft.com/office/drawing/2014/main" id="{ECA2B495-B3E2-431E-B797-6ED1C1FE4913}"/>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Rectangle 86">
              <a:extLst>
                <a:ext uri="{FF2B5EF4-FFF2-40B4-BE49-F238E27FC236}">
                  <a16:creationId xmlns:a16="http://schemas.microsoft.com/office/drawing/2014/main" id="{CE8CD3E5-382B-467A-8D4F-F77E15C4F712}"/>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AutoShape 87">
              <a:extLst>
                <a:ext uri="{FF2B5EF4-FFF2-40B4-BE49-F238E27FC236}">
                  <a16:creationId xmlns:a16="http://schemas.microsoft.com/office/drawing/2014/main" id="{8F6261AA-AD71-46A9-A230-D7BA59BF760A}"/>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Line 88">
              <a:extLst>
                <a:ext uri="{FF2B5EF4-FFF2-40B4-BE49-F238E27FC236}">
                  <a16:creationId xmlns:a16="http://schemas.microsoft.com/office/drawing/2014/main" id="{E81B5A72-F7AE-47AA-8EFE-D6DDE96ACFDB}"/>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Line 89">
              <a:extLst>
                <a:ext uri="{FF2B5EF4-FFF2-40B4-BE49-F238E27FC236}">
                  <a16:creationId xmlns:a16="http://schemas.microsoft.com/office/drawing/2014/main" id="{2C1964BB-55A7-4E3E-9465-5D461366BA0F}"/>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Rectangle 90">
              <a:extLst>
                <a:ext uri="{FF2B5EF4-FFF2-40B4-BE49-F238E27FC236}">
                  <a16:creationId xmlns:a16="http://schemas.microsoft.com/office/drawing/2014/main" id="{CC9B8859-7DBD-446C-9D80-32F02C6BFD0E}"/>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Rectangle 91">
              <a:extLst>
                <a:ext uri="{FF2B5EF4-FFF2-40B4-BE49-F238E27FC236}">
                  <a16:creationId xmlns:a16="http://schemas.microsoft.com/office/drawing/2014/main" id="{FA965233-2939-4BB4-875B-34D535EA0216}"/>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91" name="Group 92">
            <a:extLst>
              <a:ext uri="{FF2B5EF4-FFF2-40B4-BE49-F238E27FC236}">
                <a16:creationId xmlns:a16="http://schemas.microsoft.com/office/drawing/2014/main" id="{6B0B73C8-AF01-4547-A2EC-F03D06B35A32}"/>
              </a:ext>
            </a:extLst>
          </p:cNvPr>
          <p:cNvGrpSpPr>
            <a:grpSpLocks/>
          </p:cNvGrpSpPr>
          <p:nvPr/>
        </p:nvGrpSpPr>
        <p:grpSpPr bwMode="auto">
          <a:xfrm>
            <a:off x="10387306" y="5444532"/>
            <a:ext cx="207962" cy="409575"/>
            <a:chOff x="4180" y="783"/>
            <a:chExt cx="150" cy="307"/>
          </a:xfrm>
        </p:grpSpPr>
        <p:sp>
          <p:nvSpPr>
            <p:cNvPr id="92" name="AutoShape 93">
              <a:extLst>
                <a:ext uri="{FF2B5EF4-FFF2-40B4-BE49-F238E27FC236}">
                  <a16:creationId xmlns:a16="http://schemas.microsoft.com/office/drawing/2014/main" id="{A39BF995-4F10-4243-8A43-B448F059F206}"/>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Rectangle 94">
              <a:extLst>
                <a:ext uri="{FF2B5EF4-FFF2-40B4-BE49-F238E27FC236}">
                  <a16:creationId xmlns:a16="http://schemas.microsoft.com/office/drawing/2014/main" id="{5EF03308-8B91-42D8-A6EE-7719CE090139}"/>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Rectangle 95">
              <a:extLst>
                <a:ext uri="{FF2B5EF4-FFF2-40B4-BE49-F238E27FC236}">
                  <a16:creationId xmlns:a16="http://schemas.microsoft.com/office/drawing/2014/main" id="{9AD55D05-50EF-4D50-92A7-6A5003608194}"/>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AutoShape 96">
              <a:extLst>
                <a:ext uri="{FF2B5EF4-FFF2-40B4-BE49-F238E27FC236}">
                  <a16:creationId xmlns:a16="http://schemas.microsoft.com/office/drawing/2014/main" id="{967902AD-E712-408B-9121-0F7D1F945F0A}"/>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Line 97">
              <a:extLst>
                <a:ext uri="{FF2B5EF4-FFF2-40B4-BE49-F238E27FC236}">
                  <a16:creationId xmlns:a16="http://schemas.microsoft.com/office/drawing/2014/main" id="{836C0876-10E8-487E-ACD7-1D5504105D6C}"/>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Line 98">
              <a:extLst>
                <a:ext uri="{FF2B5EF4-FFF2-40B4-BE49-F238E27FC236}">
                  <a16:creationId xmlns:a16="http://schemas.microsoft.com/office/drawing/2014/main" id="{AB1C6015-300F-4A72-A2D5-AE05882407A5}"/>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Rectangle 99">
              <a:extLst>
                <a:ext uri="{FF2B5EF4-FFF2-40B4-BE49-F238E27FC236}">
                  <a16:creationId xmlns:a16="http://schemas.microsoft.com/office/drawing/2014/main" id="{0F86D1F6-6003-4830-BF70-4D283F0EF97C}"/>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Rectangle 100">
              <a:extLst>
                <a:ext uri="{FF2B5EF4-FFF2-40B4-BE49-F238E27FC236}">
                  <a16:creationId xmlns:a16="http://schemas.microsoft.com/office/drawing/2014/main" id="{FCA74D1F-E501-4D79-9F40-64A90FB98195}"/>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0" name="Line 101">
            <a:extLst>
              <a:ext uri="{FF2B5EF4-FFF2-40B4-BE49-F238E27FC236}">
                <a16:creationId xmlns:a16="http://schemas.microsoft.com/office/drawing/2014/main" id="{36E7D510-5C7A-4A1F-8846-55C70805033D}"/>
              </a:ext>
            </a:extLst>
          </p:cNvPr>
          <p:cNvSpPr>
            <a:spLocks noChangeShapeType="1"/>
          </p:cNvSpPr>
          <p:nvPr/>
        </p:nvSpPr>
        <p:spPr bwMode="auto">
          <a:xfrm rot="5400000" flipH="1">
            <a:off x="10013449" y="5373888"/>
            <a:ext cx="6111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Line 102">
            <a:extLst>
              <a:ext uri="{FF2B5EF4-FFF2-40B4-BE49-F238E27FC236}">
                <a16:creationId xmlns:a16="http://schemas.microsoft.com/office/drawing/2014/main" id="{33A89D34-3A9A-4C56-AE19-8DDE66285FBA}"/>
              </a:ext>
            </a:extLst>
          </p:cNvPr>
          <p:cNvSpPr>
            <a:spLocks noChangeShapeType="1"/>
          </p:cNvSpPr>
          <p:nvPr/>
        </p:nvSpPr>
        <p:spPr bwMode="auto">
          <a:xfrm rot="16200000">
            <a:off x="10367462" y="5626300"/>
            <a:ext cx="0" cy="1031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Line 103">
            <a:extLst>
              <a:ext uri="{FF2B5EF4-FFF2-40B4-BE49-F238E27FC236}">
                <a16:creationId xmlns:a16="http://schemas.microsoft.com/office/drawing/2014/main" id="{858A6B1C-1BBF-4703-B831-A6E6EB645FEF}"/>
              </a:ext>
            </a:extLst>
          </p:cNvPr>
          <p:cNvSpPr>
            <a:spLocks noChangeShapeType="1"/>
          </p:cNvSpPr>
          <p:nvPr/>
        </p:nvSpPr>
        <p:spPr bwMode="auto">
          <a:xfrm rot="16200000">
            <a:off x="10357143" y="5157194"/>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Line 104">
            <a:extLst>
              <a:ext uri="{FF2B5EF4-FFF2-40B4-BE49-F238E27FC236}">
                <a16:creationId xmlns:a16="http://schemas.microsoft.com/office/drawing/2014/main" id="{2F1B8ABA-1AB8-4BF0-B41E-FE48FC404B30}"/>
              </a:ext>
            </a:extLst>
          </p:cNvPr>
          <p:cNvSpPr>
            <a:spLocks noChangeShapeType="1"/>
          </p:cNvSpPr>
          <p:nvPr/>
        </p:nvSpPr>
        <p:spPr bwMode="auto">
          <a:xfrm flipV="1">
            <a:off x="9036343" y="3298232"/>
            <a:ext cx="458788" cy="207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Line 105">
            <a:extLst>
              <a:ext uri="{FF2B5EF4-FFF2-40B4-BE49-F238E27FC236}">
                <a16:creationId xmlns:a16="http://schemas.microsoft.com/office/drawing/2014/main" id="{33801704-C877-4847-9604-EB27DBA5618C}"/>
              </a:ext>
            </a:extLst>
          </p:cNvPr>
          <p:cNvSpPr>
            <a:spLocks noChangeShapeType="1"/>
          </p:cNvSpPr>
          <p:nvPr/>
        </p:nvSpPr>
        <p:spPr bwMode="auto">
          <a:xfrm>
            <a:off x="9971381" y="3282357"/>
            <a:ext cx="485775" cy="207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Line 106">
            <a:extLst>
              <a:ext uri="{FF2B5EF4-FFF2-40B4-BE49-F238E27FC236}">
                <a16:creationId xmlns:a16="http://schemas.microsoft.com/office/drawing/2014/main" id="{8A1316EE-C022-4673-9178-8DDF6A5569BF}"/>
              </a:ext>
            </a:extLst>
          </p:cNvPr>
          <p:cNvSpPr>
            <a:spLocks noChangeShapeType="1"/>
          </p:cNvSpPr>
          <p:nvPr/>
        </p:nvSpPr>
        <p:spPr bwMode="auto">
          <a:xfrm flipH="1">
            <a:off x="10490493" y="3618907"/>
            <a:ext cx="241300" cy="6810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Line 107">
            <a:extLst>
              <a:ext uri="{FF2B5EF4-FFF2-40B4-BE49-F238E27FC236}">
                <a16:creationId xmlns:a16="http://schemas.microsoft.com/office/drawing/2014/main" id="{063A202A-74F4-4006-B761-9210BBA79707}"/>
              </a:ext>
            </a:extLst>
          </p:cNvPr>
          <p:cNvSpPr>
            <a:spLocks noChangeShapeType="1"/>
          </p:cNvSpPr>
          <p:nvPr/>
        </p:nvSpPr>
        <p:spPr bwMode="auto">
          <a:xfrm>
            <a:off x="9720556" y="3395069"/>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Line 108">
            <a:extLst>
              <a:ext uri="{FF2B5EF4-FFF2-40B4-BE49-F238E27FC236}">
                <a16:creationId xmlns:a16="http://schemas.microsoft.com/office/drawing/2014/main" id="{B5B0C6FC-551D-4159-A6A7-9750F598623F}"/>
              </a:ext>
            </a:extLst>
          </p:cNvPr>
          <p:cNvSpPr>
            <a:spLocks noChangeShapeType="1"/>
          </p:cNvSpPr>
          <p:nvPr/>
        </p:nvSpPr>
        <p:spPr bwMode="auto">
          <a:xfrm>
            <a:off x="9745956" y="4042769"/>
            <a:ext cx="534987" cy="3683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Line 109">
            <a:extLst>
              <a:ext uri="{FF2B5EF4-FFF2-40B4-BE49-F238E27FC236}">
                <a16:creationId xmlns:a16="http://schemas.microsoft.com/office/drawing/2014/main" id="{5148D06B-DF8D-4376-B9A5-6D9A46E13BE4}"/>
              </a:ext>
            </a:extLst>
          </p:cNvPr>
          <p:cNvSpPr>
            <a:spLocks noChangeShapeType="1"/>
          </p:cNvSpPr>
          <p:nvPr/>
        </p:nvSpPr>
        <p:spPr bwMode="auto">
          <a:xfrm flipH="1">
            <a:off x="10206331" y="4507907"/>
            <a:ext cx="266700" cy="3603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Line 110">
            <a:extLst>
              <a:ext uri="{FF2B5EF4-FFF2-40B4-BE49-F238E27FC236}">
                <a16:creationId xmlns:a16="http://schemas.microsoft.com/office/drawing/2014/main" id="{3F063E84-12C5-4D56-BF65-8BA1A2639FDD}"/>
              </a:ext>
            </a:extLst>
          </p:cNvPr>
          <p:cNvSpPr>
            <a:spLocks noChangeShapeType="1"/>
          </p:cNvSpPr>
          <p:nvPr/>
        </p:nvSpPr>
        <p:spPr bwMode="auto">
          <a:xfrm flipH="1">
            <a:off x="9979318" y="3587157"/>
            <a:ext cx="560388" cy="384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Line 111">
            <a:extLst>
              <a:ext uri="{FF2B5EF4-FFF2-40B4-BE49-F238E27FC236}">
                <a16:creationId xmlns:a16="http://schemas.microsoft.com/office/drawing/2014/main" id="{A3F8A4C5-44E2-4D10-A80A-F39F80705563}"/>
              </a:ext>
            </a:extLst>
          </p:cNvPr>
          <p:cNvSpPr>
            <a:spLocks noChangeShapeType="1"/>
          </p:cNvSpPr>
          <p:nvPr/>
        </p:nvSpPr>
        <p:spPr bwMode="auto">
          <a:xfrm flipH="1">
            <a:off x="9988843" y="3026769"/>
            <a:ext cx="350838" cy="255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Line 112">
            <a:extLst>
              <a:ext uri="{FF2B5EF4-FFF2-40B4-BE49-F238E27FC236}">
                <a16:creationId xmlns:a16="http://schemas.microsoft.com/office/drawing/2014/main" id="{391D96CC-D6E7-4AD3-9F70-098A4E75A646}"/>
              </a:ext>
            </a:extLst>
          </p:cNvPr>
          <p:cNvSpPr>
            <a:spLocks noChangeShapeType="1"/>
          </p:cNvSpPr>
          <p:nvPr/>
        </p:nvSpPr>
        <p:spPr bwMode="auto">
          <a:xfrm flipH="1">
            <a:off x="10706393" y="3202982"/>
            <a:ext cx="201613" cy="176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Text Box 113">
            <a:extLst>
              <a:ext uri="{FF2B5EF4-FFF2-40B4-BE49-F238E27FC236}">
                <a16:creationId xmlns:a16="http://schemas.microsoft.com/office/drawing/2014/main" id="{8C1E7E90-5F94-4A75-8D0E-90B7750E1DE5}"/>
              </a:ext>
            </a:extLst>
          </p:cNvPr>
          <p:cNvSpPr txBox="1">
            <a:spLocks noChangeArrowheads="1"/>
          </p:cNvSpPr>
          <p:nvPr/>
        </p:nvSpPr>
        <p:spPr bwMode="auto">
          <a:xfrm>
            <a:off x="7944143" y="2841032"/>
            <a:ext cx="1239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FF0000"/>
                </a:solidFill>
                <a:latin typeface="Comic Sans MS" panose="030F0702030302020204" pitchFamily="66" charset="0"/>
              </a:rPr>
              <a:t>local ISP</a:t>
            </a:r>
            <a:endParaRPr lang="en-US" altLang="en-US" sz="2400"/>
          </a:p>
        </p:txBody>
      </p:sp>
      <p:sp>
        <p:nvSpPr>
          <p:cNvPr id="113" name="Text Box 114">
            <a:extLst>
              <a:ext uri="{FF2B5EF4-FFF2-40B4-BE49-F238E27FC236}">
                <a16:creationId xmlns:a16="http://schemas.microsoft.com/office/drawing/2014/main" id="{5520830D-D7E3-4B29-BBCB-9362DEC77990}"/>
              </a:ext>
            </a:extLst>
          </p:cNvPr>
          <p:cNvSpPr txBox="1">
            <a:spLocks noChangeArrowheads="1"/>
          </p:cNvSpPr>
          <p:nvPr/>
        </p:nvSpPr>
        <p:spPr bwMode="auto">
          <a:xfrm>
            <a:off x="7877468" y="5852519"/>
            <a:ext cx="11763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FF0000"/>
                </a:solidFill>
                <a:latin typeface="Comic Sans MS" panose="030F0702030302020204" pitchFamily="66" charset="0"/>
              </a:rPr>
              <a:t>company</a:t>
            </a:r>
          </a:p>
          <a:p>
            <a:r>
              <a:rPr lang="en-US" altLang="en-US" sz="2000">
                <a:solidFill>
                  <a:srgbClr val="FF0000"/>
                </a:solidFill>
                <a:latin typeface="Comic Sans MS" panose="030F0702030302020204" pitchFamily="66" charset="0"/>
              </a:rPr>
              <a:t>network</a:t>
            </a:r>
            <a:endParaRPr lang="en-US" altLang="en-US" sz="2400"/>
          </a:p>
        </p:txBody>
      </p:sp>
      <p:sp>
        <p:nvSpPr>
          <p:cNvPr id="114" name="Text Box 115">
            <a:extLst>
              <a:ext uri="{FF2B5EF4-FFF2-40B4-BE49-F238E27FC236}">
                <a16:creationId xmlns:a16="http://schemas.microsoft.com/office/drawing/2014/main" id="{EA85636F-D882-4DD2-9752-272ABB54224B}"/>
              </a:ext>
            </a:extLst>
          </p:cNvPr>
          <p:cNvSpPr txBox="1">
            <a:spLocks noChangeArrowheads="1"/>
          </p:cNvSpPr>
          <p:nvPr/>
        </p:nvSpPr>
        <p:spPr bwMode="auto">
          <a:xfrm>
            <a:off x="9472906" y="3993557"/>
            <a:ext cx="1641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rgbClr val="FF0000"/>
                </a:solidFill>
                <a:latin typeface="Comic Sans MS" panose="030F0702030302020204" pitchFamily="66" charset="0"/>
              </a:rPr>
              <a:t>regional ISP</a:t>
            </a:r>
          </a:p>
        </p:txBody>
      </p:sp>
      <p:grpSp>
        <p:nvGrpSpPr>
          <p:cNvPr id="115" name="Group 116">
            <a:extLst>
              <a:ext uri="{FF2B5EF4-FFF2-40B4-BE49-F238E27FC236}">
                <a16:creationId xmlns:a16="http://schemas.microsoft.com/office/drawing/2014/main" id="{F9FA528B-1EC2-4633-B352-89951D266BC3}"/>
              </a:ext>
            </a:extLst>
          </p:cNvPr>
          <p:cNvGrpSpPr>
            <a:grpSpLocks/>
          </p:cNvGrpSpPr>
          <p:nvPr/>
        </p:nvGrpSpPr>
        <p:grpSpPr bwMode="auto">
          <a:xfrm>
            <a:off x="8375943" y="1596432"/>
            <a:ext cx="501650" cy="233362"/>
            <a:chOff x="3600" y="219"/>
            <a:chExt cx="360" cy="175"/>
          </a:xfrm>
        </p:grpSpPr>
        <p:sp>
          <p:nvSpPr>
            <p:cNvPr id="116" name="Oval 117">
              <a:extLst>
                <a:ext uri="{FF2B5EF4-FFF2-40B4-BE49-F238E27FC236}">
                  <a16:creationId xmlns:a16="http://schemas.microsoft.com/office/drawing/2014/main" id="{CE462D18-71CE-41C0-B348-4159AF3F34C0}"/>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 name="Line 118">
              <a:extLst>
                <a:ext uri="{FF2B5EF4-FFF2-40B4-BE49-F238E27FC236}">
                  <a16:creationId xmlns:a16="http://schemas.microsoft.com/office/drawing/2014/main" id="{D0B9B98E-F745-40E5-94A3-5B39B95DA2FD}"/>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Line 119">
              <a:extLst>
                <a:ext uri="{FF2B5EF4-FFF2-40B4-BE49-F238E27FC236}">
                  <a16:creationId xmlns:a16="http://schemas.microsoft.com/office/drawing/2014/main" id="{F9F22A06-263D-4541-B152-D8C4178C2B7B}"/>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120">
              <a:extLst>
                <a:ext uri="{FF2B5EF4-FFF2-40B4-BE49-F238E27FC236}">
                  <a16:creationId xmlns:a16="http://schemas.microsoft.com/office/drawing/2014/main" id="{60A0C129-7370-43C5-A3BF-06C62F4E7474}"/>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120" name="Oval 121">
              <a:extLst>
                <a:ext uri="{FF2B5EF4-FFF2-40B4-BE49-F238E27FC236}">
                  <a16:creationId xmlns:a16="http://schemas.microsoft.com/office/drawing/2014/main" id="{5B9B04C8-4112-4E98-BD78-BDC1CBF22F7B}"/>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1" name="Group 122">
              <a:extLst>
                <a:ext uri="{FF2B5EF4-FFF2-40B4-BE49-F238E27FC236}">
                  <a16:creationId xmlns:a16="http://schemas.microsoft.com/office/drawing/2014/main" id="{1C69C4D4-010C-44F7-AD74-5D7402025BD6}"/>
                </a:ext>
              </a:extLst>
            </p:cNvPr>
            <p:cNvGrpSpPr>
              <a:grpSpLocks/>
            </p:cNvGrpSpPr>
            <p:nvPr/>
          </p:nvGrpSpPr>
          <p:grpSpPr bwMode="auto">
            <a:xfrm>
              <a:off x="3686" y="244"/>
              <a:ext cx="177" cy="66"/>
              <a:chOff x="2848" y="848"/>
              <a:chExt cx="140" cy="98"/>
            </a:xfrm>
          </p:grpSpPr>
          <p:sp>
            <p:nvSpPr>
              <p:cNvPr id="126" name="Line 123">
                <a:extLst>
                  <a:ext uri="{FF2B5EF4-FFF2-40B4-BE49-F238E27FC236}">
                    <a16:creationId xmlns:a16="http://schemas.microsoft.com/office/drawing/2014/main" id="{91A12B1F-F6B1-442B-A747-1FF621B37753}"/>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Line 124">
                <a:extLst>
                  <a:ext uri="{FF2B5EF4-FFF2-40B4-BE49-F238E27FC236}">
                    <a16:creationId xmlns:a16="http://schemas.microsoft.com/office/drawing/2014/main" id="{9FF8D807-B409-46E5-966C-93F668F0231F}"/>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Line 125">
                <a:extLst>
                  <a:ext uri="{FF2B5EF4-FFF2-40B4-BE49-F238E27FC236}">
                    <a16:creationId xmlns:a16="http://schemas.microsoft.com/office/drawing/2014/main" id="{B54BFEB1-BC02-4BB2-B7FA-9636572819FF}"/>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2" name="Group 126">
              <a:extLst>
                <a:ext uri="{FF2B5EF4-FFF2-40B4-BE49-F238E27FC236}">
                  <a16:creationId xmlns:a16="http://schemas.microsoft.com/office/drawing/2014/main" id="{A5F07B5D-3D10-4C3F-8C89-CB6E18FBAF2E}"/>
                </a:ext>
              </a:extLst>
            </p:cNvPr>
            <p:cNvGrpSpPr>
              <a:grpSpLocks/>
            </p:cNvGrpSpPr>
            <p:nvPr/>
          </p:nvGrpSpPr>
          <p:grpSpPr bwMode="auto">
            <a:xfrm flipV="1">
              <a:off x="3686" y="243"/>
              <a:ext cx="177" cy="66"/>
              <a:chOff x="2848" y="848"/>
              <a:chExt cx="140" cy="98"/>
            </a:xfrm>
          </p:grpSpPr>
          <p:sp>
            <p:nvSpPr>
              <p:cNvPr id="123" name="Line 127">
                <a:extLst>
                  <a:ext uri="{FF2B5EF4-FFF2-40B4-BE49-F238E27FC236}">
                    <a16:creationId xmlns:a16="http://schemas.microsoft.com/office/drawing/2014/main" id="{E34A1F83-4567-4C01-AEFB-D9AF21EAF3A4}"/>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Line 128">
                <a:extLst>
                  <a:ext uri="{FF2B5EF4-FFF2-40B4-BE49-F238E27FC236}">
                    <a16:creationId xmlns:a16="http://schemas.microsoft.com/office/drawing/2014/main" id="{CE84B798-0680-402F-B974-1B9F2C72B8B0}"/>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Line 129">
                <a:extLst>
                  <a:ext uri="{FF2B5EF4-FFF2-40B4-BE49-F238E27FC236}">
                    <a16:creationId xmlns:a16="http://schemas.microsoft.com/office/drawing/2014/main" id="{39F51683-98BC-422C-809B-D26DA55CC3CC}"/>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29" name="Group 130">
            <a:extLst>
              <a:ext uri="{FF2B5EF4-FFF2-40B4-BE49-F238E27FC236}">
                <a16:creationId xmlns:a16="http://schemas.microsoft.com/office/drawing/2014/main" id="{99D1CC25-2118-4B9E-8173-1F7B84A88130}"/>
              </a:ext>
            </a:extLst>
          </p:cNvPr>
          <p:cNvGrpSpPr>
            <a:grpSpLocks/>
          </p:cNvGrpSpPr>
          <p:nvPr/>
        </p:nvGrpSpPr>
        <p:grpSpPr bwMode="auto">
          <a:xfrm>
            <a:off x="8385468" y="2172694"/>
            <a:ext cx="209550" cy="409575"/>
            <a:chOff x="4180" y="783"/>
            <a:chExt cx="150" cy="307"/>
          </a:xfrm>
        </p:grpSpPr>
        <p:sp>
          <p:nvSpPr>
            <p:cNvPr id="130" name="AutoShape 131">
              <a:extLst>
                <a:ext uri="{FF2B5EF4-FFF2-40B4-BE49-F238E27FC236}">
                  <a16:creationId xmlns:a16="http://schemas.microsoft.com/office/drawing/2014/main" id="{6428FAE3-9E54-453D-BC3E-2258C33B3D64}"/>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Rectangle 132">
              <a:extLst>
                <a:ext uri="{FF2B5EF4-FFF2-40B4-BE49-F238E27FC236}">
                  <a16:creationId xmlns:a16="http://schemas.microsoft.com/office/drawing/2014/main" id="{4D338B3F-2318-485A-B4AD-6405721599E5}"/>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Rectangle 133">
              <a:extLst>
                <a:ext uri="{FF2B5EF4-FFF2-40B4-BE49-F238E27FC236}">
                  <a16:creationId xmlns:a16="http://schemas.microsoft.com/office/drawing/2014/main" id="{A368824A-39FE-4C39-811D-8D24E87FA4BD}"/>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AutoShape 134">
              <a:extLst>
                <a:ext uri="{FF2B5EF4-FFF2-40B4-BE49-F238E27FC236}">
                  <a16:creationId xmlns:a16="http://schemas.microsoft.com/office/drawing/2014/main" id="{37ED5B07-A416-4A5B-8CE2-6C765DB9DA66}"/>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Line 135">
              <a:extLst>
                <a:ext uri="{FF2B5EF4-FFF2-40B4-BE49-F238E27FC236}">
                  <a16:creationId xmlns:a16="http://schemas.microsoft.com/office/drawing/2014/main" id="{862C62D5-0F6E-4281-AED2-8EF5B39BE283}"/>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Line 136">
              <a:extLst>
                <a:ext uri="{FF2B5EF4-FFF2-40B4-BE49-F238E27FC236}">
                  <a16:creationId xmlns:a16="http://schemas.microsoft.com/office/drawing/2014/main" id="{A008191F-7F81-48B5-91A6-977867F9026D}"/>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Rectangle 137">
              <a:extLst>
                <a:ext uri="{FF2B5EF4-FFF2-40B4-BE49-F238E27FC236}">
                  <a16:creationId xmlns:a16="http://schemas.microsoft.com/office/drawing/2014/main" id="{C315A9DE-F4A7-453E-9DAB-4C5C5AA1D565}"/>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Rectangle 138">
              <a:extLst>
                <a:ext uri="{FF2B5EF4-FFF2-40B4-BE49-F238E27FC236}">
                  <a16:creationId xmlns:a16="http://schemas.microsoft.com/office/drawing/2014/main" id="{9B71AF1F-5089-4D7B-B3D3-B518F818E959}"/>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138" name="Object 139">
            <a:extLst>
              <a:ext uri="{FF2B5EF4-FFF2-40B4-BE49-F238E27FC236}">
                <a16:creationId xmlns:a16="http://schemas.microsoft.com/office/drawing/2014/main" id="{D3202C12-E73D-44AB-809A-E7B92E14A09A}"/>
              </a:ext>
            </a:extLst>
          </p:cNvPr>
          <p:cNvGraphicFramePr>
            <a:graphicFrameLocks noChangeAspect="1"/>
          </p:cNvGraphicFramePr>
          <p:nvPr>
            <p:extLst>
              <p:ext uri="{D42A27DB-BD31-4B8C-83A1-F6EECF244321}">
                <p14:modId xmlns:p14="http://schemas.microsoft.com/office/powerpoint/2010/main" val="3581140742"/>
              </p:ext>
            </p:extLst>
          </p:nvPr>
        </p:nvGraphicFramePr>
        <p:xfrm>
          <a:off x="9639593" y="1650407"/>
          <a:ext cx="417513" cy="319087"/>
        </p:xfrm>
        <a:graphic>
          <a:graphicData uri="http://schemas.openxmlformats.org/presentationml/2006/ole">
            <mc:AlternateContent xmlns:mc="http://schemas.openxmlformats.org/markup-compatibility/2006">
              <mc:Choice xmlns:v="urn:schemas-microsoft-com:vml" Requires="v">
                <p:oleObj name="Clip" r:id="rId22" imgW="1305000" imgH="1085760" progId="MS_ClipArt_Gallery.2">
                  <p:embed/>
                </p:oleObj>
              </mc:Choice>
              <mc:Fallback>
                <p:oleObj name="Clip" r:id="rId22" imgW="1305000" imgH="1085760" progId="MS_ClipArt_Gallery.2">
                  <p:embed/>
                  <p:pic>
                    <p:nvPicPr>
                      <p:cNvPr id="5259" name="Object 139">
                        <a:extLst>
                          <a:ext uri="{FF2B5EF4-FFF2-40B4-BE49-F238E27FC236}">
                            <a16:creationId xmlns:a16="http://schemas.microsoft.com/office/drawing/2014/main" id="{716B124F-F46A-4E6C-8F37-ECF242554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93" y="1650407"/>
                        <a:ext cx="417513"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9" name="Group 140">
            <a:extLst>
              <a:ext uri="{FF2B5EF4-FFF2-40B4-BE49-F238E27FC236}">
                <a16:creationId xmlns:a16="http://schemas.microsoft.com/office/drawing/2014/main" id="{1DA83547-C8B8-41F6-983D-0EBB935680EA}"/>
              </a:ext>
            </a:extLst>
          </p:cNvPr>
          <p:cNvGrpSpPr>
            <a:grpSpLocks/>
          </p:cNvGrpSpPr>
          <p:nvPr/>
        </p:nvGrpSpPr>
        <p:grpSpPr bwMode="auto">
          <a:xfrm>
            <a:off x="9577681" y="2256832"/>
            <a:ext cx="406400" cy="427037"/>
            <a:chOff x="2870" y="1518"/>
            <a:chExt cx="292" cy="320"/>
          </a:xfrm>
        </p:grpSpPr>
        <p:graphicFrame>
          <p:nvGraphicFramePr>
            <p:cNvPr id="140" name="Object 141">
              <a:extLst>
                <a:ext uri="{FF2B5EF4-FFF2-40B4-BE49-F238E27FC236}">
                  <a16:creationId xmlns:a16="http://schemas.microsoft.com/office/drawing/2014/main" id="{FFD36D38-AC7C-44EF-81D0-DDE8E78FA05E}"/>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name="Clip" r:id="rId23" imgW="819000" imgH="847800" progId="MS_ClipArt_Gallery.2">
                    <p:embed/>
                  </p:oleObj>
                </mc:Choice>
                <mc:Fallback>
                  <p:oleObj name="Clip" r:id="rId23" imgW="819000" imgH="847800" progId="MS_ClipArt_Gallery.2">
                    <p:embed/>
                    <p:pic>
                      <p:nvPicPr>
                        <p:cNvPr id="5261" name="Object 141">
                          <a:extLst>
                            <a:ext uri="{FF2B5EF4-FFF2-40B4-BE49-F238E27FC236}">
                              <a16:creationId xmlns:a16="http://schemas.microsoft.com/office/drawing/2014/main" id="{4E52F4CB-B81A-4242-870E-2853C873D9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 name="Object 142">
              <a:extLst>
                <a:ext uri="{FF2B5EF4-FFF2-40B4-BE49-F238E27FC236}">
                  <a16:creationId xmlns:a16="http://schemas.microsoft.com/office/drawing/2014/main" id="{BF0EA9C6-65A8-4A6B-954D-3F99D5970E7E}"/>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name="Clip" r:id="rId24" imgW="1266840" imgH="1200240" progId="MS_ClipArt_Gallery.2">
                    <p:embed/>
                  </p:oleObj>
                </mc:Choice>
                <mc:Fallback>
                  <p:oleObj name="Clip" r:id="rId24" imgW="1266840" imgH="1200240" progId="MS_ClipArt_Gallery.2">
                    <p:embed/>
                    <p:pic>
                      <p:nvPicPr>
                        <p:cNvPr id="5262" name="Object 142">
                          <a:extLst>
                            <a:ext uri="{FF2B5EF4-FFF2-40B4-BE49-F238E27FC236}">
                              <a16:creationId xmlns:a16="http://schemas.microsoft.com/office/drawing/2014/main" id="{CE3BDFD2-BD1E-4F5A-A4C2-3F98BE3D5D5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2" name="Group 143">
            <a:extLst>
              <a:ext uri="{FF2B5EF4-FFF2-40B4-BE49-F238E27FC236}">
                <a16:creationId xmlns:a16="http://schemas.microsoft.com/office/drawing/2014/main" id="{CDD1F2C1-D149-49CF-8EDF-DD7FAC02759D}"/>
              </a:ext>
            </a:extLst>
          </p:cNvPr>
          <p:cNvGrpSpPr>
            <a:grpSpLocks/>
          </p:cNvGrpSpPr>
          <p:nvPr/>
        </p:nvGrpSpPr>
        <p:grpSpPr bwMode="auto">
          <a:xfrm>
            <a:off x="8517231" y="3395069"/>
            <a:ext cx="501650" cy="233363"/>
            <a:chOff x="3600" y="219"/>
            <a:chExt cx="360" cy="175"/>
          </a:xfrm>
        </p:grpSpPr>
        <p:sp>
          <p:nvSpPr>
            <p:cNvPr id="143" name="Oval 144">
              <a:extLst>
                <a:ext uri="{FF2B5EF4-FFF2-40B4-BE49-F238E27FC236}">
                  <a16:creationId xmlns:a16="http://schemas.microsoft.com/office/drawing/2014/main" id="{022A36A6-9E21-433F-95D6-EAFABAEE7419}"/>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Line 145">
              <a:extLst>
                <a:ext uri="{FF2B5EF4-FFF2-40B4-BE49-F238E27FC236}">
                  <a16:creationId xmlns:a16="http://schemas.microsoft.com/office/drawing/2014/main" id="{505A39B9-6B22-410D-B0E1-B93489789D76}"/>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Line 146">
              <a:extLst>
                <a:ext uri="{FF2B5EF4-FFF2-40B4-BE49-F238E27FC236}">
                  <a16:creationId xmlns:a16="http://schemas.microsoft.com/office/drawing/2014/main" id="{BE82BD47-6FF8-48BE-A319-4B1DD4A46A80}"/>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Rectangle 147">
              <a:extLst>
                <a:ext uri="{FF2B5EF4-FFF2-40B4-BE49-F238E27FC236}">
                  <a16:creationId xmlns:a16="http://schemas.microsoft.com/office/drawing/2014/main" id="{AA5808DA-7640-4DB5-BE29-4F731FBE69C8}"/>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147" name="Oval 148">
              <a:extLst>
                <a:ext uri="{FF2B5EF4-FFF2-40B4-BE49-F238E27FC236}">
                  <a16:creationId xmlns:a16="http://schemas.microsoft.com/office/drawing/2014/main" id="{569457B7-1FCA-47EB-B6B8-ED65F5E4B879}"/>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8" name="Group 149">
              <a:extLst>
                <a:ext uri="{FF2B5EF4-FFF2-40B4-BE49-F238E27FC236}">
                  <a16:creationId xmlns:a16="http://schemas.microsoft.com/office/drawing/2014/main" id="{1C83A54C-D31B-41D3-BC1A-45DE3A426BE4}"/>
                </a:ext>
              </a:extLst>
            </p:cNvPr>
            <p:cNvGrpSpPr>
              <a:grpSpLocks/>
            </p:cNvGrpSpPr>
            <p:nvPr/>
          </p:nvGrpSpPr>
          <p:grpSpPr bwMode="auto">
            <a:xfrm>
              <a:off x="3686" y="244"/>
              <a:ext cx="177" cy="66"/>
              <a:chOff x="2848" y="848"/>
              <a:chExt cx="140" cy="98"/>
            </a:xfrm>
          </p:grpSpPr>
          <p:sp>
            <p:nvSpPr>
              <p:cNvPr id="153" name="Line 150">
                <a:extLst>
                  <a:ext uri="{FF2B5EF4-FFF2-40B4-BE49-F238E27FC236}">
                    <a16:creationId xmlns:a16="http://schemas.microsoft.com/office/drawing/2014/main" id="{32758321-5A48-4CAB-B219-2A5C5E09A7E1}"/>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Line 151">
                <a:extLst>
                  <a:ext uri="{FF2B5EF4-FFF2-40B4-BE49-F238E27FC236}">
                    <a16:creationId xmlns:a16="http://schemas.microsoft.com/office/drawing/2014/main" id="{B426FA98-0658-4D26-A42C-18C74539E66E}"/>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Line 152">
                <a:extLst>
                  <a:ext uri="{FF2B5EF4-FFF2-40B4-BE49-F238E27FC236}">
                    <a16:creationId xmlns:a16="http://schemas.microsoft.com/office/drawing/2014/main" id="{EC774945-869F-484F-8ED1-997B0128E9AA}"/>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9" name="Group 153">
              <a:extLst>
                <a:ext uri="{FF2B5EF4-FFF2-40B4-BE49-F238E27FC236}">
                  <a16:creationId xmlns:a16="http://schemas.microsoft.com/office/drawing/2014/main" id="{889C87C2-FDAB-410B-B909-9E75F9F9EF1C}"/>
                </a:ext>
              </a:extLst>
            </p:cNvPr>
            <p:cNvGrpSpPr>
              <a:grpSpLocks/>
            </p:cNvGrpSpPr>
            <p:nvPr/>
          </p:nvGrpSpPr>
          <p:grpSpPr bwMode="auto">
            <a:xfrm flipV="1">
              <a:off x="3686" y="243"/>
              <a:ext cx="177" cy="66"/>
              <a:chOff x="2848" y="848"/>
              <a:chExt cx="140" cy="98"/>
            </a:xfrm>
          </p:grpSpPr>
          <p:sp>
            <p:nvSpPr>
              <p:cNvPr id="150" name="Line 154">
                <a:extLst>
                  <a:ext uri="{FF2B5EF4-FFF2-40B4-BE49-F238E27FC236}">
                    <a16:creationId xmlns:a16="http://schemas.microsoft.com/office/drawing/2014/main" id="{7E811E18-CEAA-4A50-A8CF-37EE4476BD7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Line 155">
                <a:extLst>
                  <a:ext uri="{FF2B5EF4-FFF2-40B4-BE49-F238E27FC236}">
                    <a16:creationId xmlns:a16="http://schemas.microsoft.com/office/drawing/2014/main" id="{C7496E07-CE69-475A-B9C4-527C900E73A2}"/>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Line 156">
                <a:extLst>
                  <a:ext uri="{FF2B5EF4-FFF2-40B4-BE49-F238E27FC236}">
                    <a16:creationId xmlns:a16="http://schemas.microsoft.com/office/drawing/2014/main" id="{1D8F76A7-D6C7-47A5-8627-92679FD59410}"/>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56" name="Group 157">
            <a:extLst>
              <a:ext uri="{FF2B5EF4-FFF2-40B4-BE49-F238E27FC236}">
                <a16:creationId xmlns:a16="http://schemas.microsoft.com/office/drawing/2014/main" id="{5CC358F9-869C-4E40-9225-956437EE8276}"/>
              </a:ext>
            </a:extLst>
          </p:cNvPr>
          <p:cNvGrpSpPr>
            <a:grpSpLocks/>
          </p:cNvGrpSpPr>
          <p:nvPr/>
        </p:nvGrpSpPr>
        <p:grpSpPr bwMode="auto">
          <a:xfrm>
            <a:off x="9469731" y="3166469"/>
            <a:ext cx="501650" cy="233363"/>
            <a:chOff x="3600" y="219"/>
            <a:chExt cx="360" cy="175"/>
          </a:xfrm>
        </p:grpSpPr>
        <p:sp>
          <p:nvSpPr>
            <p:cNvPr id="157" name="Oval 158">
              <a:extLst>
                <a:ext uri="{FF2B5EF4-FFF2-40B4-BE49-F238E27FC236}">
                  <a16:creationId xmlns:a16="http://schemas.microsoft.com/office/drawing/2014/main" id="{236B4CC3-C5F7-4477-A430-41E6D671B660}"/>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Line 159">
              <a:extLst>
                <a:ext uri="{FF2B5EF4-FFF2-40B4-BE49-F238E27FC236}">
                  <a16:creationId xmlns:a16="http://schemas.microsoft.com/office/drawing/2014/main" id="{3CBAC0BF-8C11-416F-8179-4F03DB17EC58}"/>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Line 160">
              <a:extLst>
                <a:ext uri="{FF2B5EF4-FFF2-40B4-BE49-F238E27FC236}">
                  <a16:creationId xmlns:a16="http://schemas.microsoft.com/office/drawing/2014/main" id="{DC3EBBA5-FE8C-45C9-8283-ABDB87C818D3}"/>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Rectangle 161">
              <a:extLst>
                <a:ext uri="{FF2B5EF4-FFF2-40B4-BE49-F238E27FC236}">
                  <a16:creationId xmlns:a16="http://schemas.microsoft.com/office/drawing/2014/main" id="{BCB9278F-4A77-43B4-A119-42916480DBD1}"/>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161" name="Oval 162">
              <a:extLst>
                <a:ext uri="{FF2B5EF4-FFF2-40B4-BE49-F238E27FC236}">
                  <a16:creationId xmlns:a16="http://schemas.microsoft.com/office/drawing/2014/main" id="{2839CF87-083D-487A-B061-BBDD2C7971E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62" name="Group 163">
              <a:extLst>
                <a:ext uri="{FF2B5EF4-FFF2-40B4-BE49-F238E27FC236}">
                  <a16:creationId xmlns:a16="http://schemas.microsoft.com/office/drawing/2014/main" id="{0FEA5423-0A89-4676-9CDD-FA3FD46EB219}"/>
                </a:ext>
              </a:extLst>
            </p:cNvPr>
            <p:cNvGrpSpPr>
              <a:grpSpLocks/>
            </p:cNvGrpSpPr>
            <p:nvPr/>
          </p:nvGrpSpPr>
          <p:grpSpPr bwMode="auto">
            <a:xfrm>
              <a:off x="3686" y="244"/>
              <a:ext cx="177" cy="66"/>
              <a:chOff x="2848" y="848"/>
              <a:chExt cx="140" cy="98"/>
            </a:xfrm>
          </p:grpSpPr>
          <p:sp>
            <p:nvSpPr>
              <p:cNvPr id="167" name="Line 164">
                <a:extLst>
                  <a:ext uri="{FF2B5EF4-FFF2-40B4-BE49-F238E27FC236}">
                    <a16:creationId xmlns:a16="http://schemas.microsoft.com/office/drawing/2014/main" id="{B36B9862-199F-48BB-8BFC-0E1220F0D26F}"/>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Line 165">
                <a:extLst>
                  <a:ext uri="{FF2B5EF4-FFF2-40B4-BE49-F238E27FC236}">
                    <a16:creationId xmlns:a16="http://schemas.microsoft.com/office/drawing/2014/main" id="{228BD522-6205-4A54-8B1C-5FF0A6290DBA}"/>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Line 166">
                <a:extLst>
                  <a:ext uri="{FF2B5EF4-FFF2-40B4-BE49-F238E27FC236}">
                    <a16:creationId xmlns:a16="http://schemas.microsoft.com/office/drawing/2014/main" id="{7EB38520-6110-4084-BE64-6DB4FDBF09F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3" name="Group 167">
              <a:extLst>
                <a:ext uri="{FF2B5EF4-FFF2-40B4-BE49-F238E27FC236}">
                  <a16:creationId xmlns:a16="http://schemas.microsoft.com/office/drawing/2014/main" id="{E4A8ACE9-CFAB-497E-93E1-840945903AD8}"/>
                </a:ext>
              </a:extLst>
            </p:cNvPr>
            <p:cNvGrpSpPr>
              <a:grpSpLocks/>
            </p:cNvGrpSpPr>
            <p:nvPr/>
          </p:nvGrpSpPr>
          <p:grpSpPr bwMode="auto">
            <a:xfrm flipV="1">
              <a:off x="3686" y="243"/>
              <a:ext cx="177" cy="66"/>
              <a:chOff x="2848" y="848"/>
              <a:chExt cx="140" cy="98"/>
            </a:xfrm>
          </p:grpSpPr>
          <p:sp>
            <p:nvSpPr>
              <p:cNvPr id="164" name="Line 168">
                <a:extLst>
                  <a:ext uri="{FF2B5EF4-FFF2-40B4-BE49-F238E27FC236}">
                    <a16:creationId xmlns:a16="http://schemas.microsoft.com/office/drawing/2014/main" id="{4969A546-4218-4EFD-B23E-CE467F8E589E}"/>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Line 169">
                <a:extLst>
                  <a:ext uri="{FF2B5EF4-FFF2-40B4-BE49-F238E27FC236}">
                    <a16:creationId xmlns:a16="http://schemas.microsoft.com/office/drawing/2014/main" id="{A2D77FC0-7BAF-4B3E-84D3-0613D44FC93C}"/>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Line 170">
                <a:extLst>
                  <a:ext uri="{FF2B5EF4-FFF2-40B4-BE49-F238E27FC236}">
                    <a16:creationId xmlns:a16="http://schemas.microsoft.com/office/drawing/2014/main" id="{46EBCD80-99B3-4F0F-B8B7-229C2B5D99E4}"/>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70" name="Group 171">
            <a:extLst>
              <a:ext uri="{FF2B5EF4-FFF2-40B4-BE49-F238E27FC236}">
                <a16:creationId xmlns:a16="http://schemas.microsoft.com/office/drawing/2014/main" id="{A784B76A-B74F-4C14-AE4B-90CF486544B0}"/>
              </a:ext>
            </a:extLst>
          </p:cNvPr>
          <p:cNvGrpSpPr>
            <a:grpSpLocks/>
          </p:cNvGrpSpPr>
          <p:nvPr/>
        </p:nvGrpSpPr>
        <p:grpSpPr bwMode="auto">
          <a:xfrm>
            <a:off x="9487193" y="3823694"/>
            <a:ext cx="501650" cy="233363"/>
            <a:chOff x="3600" y="219"/>
            <a:chExt cx="360" cy="175"/>
          </a:xfrm>
        </p:grpSpPr>
        <p:sp>
          <p:nvSpPr>
            <p:cNvPr id="171" name="Oval 172">
              <a:extLst>
                <a:ext uri="{FF2B5EF4-FFF2-40B4-BE49-F238E27FC236}">
                  <a16:creationId xmlns:a16="http://schemas.microsoft.com/office/drawing/2014/main" id="{8329A078-C856-4DA0-ABB1-2E9B6C048CC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Line 173">
              <a:extLst>
                <a:ext uri="{FF2B5EF4-FFF2-40B4-BE49-F238E27FC236}">
                  <a16:creationId xmlns:a16="http://schemas.microsoft.com/office/drawing/2014/main" id="{ECD27E59-0D1F-4843-BC9A-BE2E0C29C4AD}"/>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3" name="Line 174">
              <a:extLst>
                <a:ext uri="{FF2B5EF4-FFF2-40B4-BE49-F238E27FC236}">
                  <a16:creationId xmlns:a16="http://schemas.microsoft.com/office/drawing/2014/main" id="{71C1251A-017C-4A65-83A0-013717D47E1F}"/>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 name="Rectangle 175">
              <a:extLst>
                <a:ext uri="{FF2B5EF4-FFF2-40B4-BE49-F238E27FC236}">
                  <a16:creationId xmlns:a16="http://schemas.microsoft.com/office/drawing/2014/main" id="{39877EF9-A040-48B2-BCEF-400A21C37FFD}"/>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175" name="Oval 176">
              <a:extLst>
                <a:ext uri="{FF2B5EF4-FFF2-40B4-BE49-F238E27FC236}">
                  <a16:creationId xmlns:a16="http://schemas.microsoft.com/office/drawing/2014/main" id="{E6DEC5B2-85C9-40C8-8BBB-2AB36F64B04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76" name="Group 177">
              <a:extLst>
                <a:ext uri="{FF2B5EF4-FFF2-40B4-BE49-F238E27FC236}">
                  <a16:creationId xmlns:a16="http://schemas.microsoft.com/office/drawing/2014/main" id="{B4F2D3C5-3C49-4B2B-AE10-102A456D2121}"/>
                </a:ext>
              </a:extLst>
            </p:cNvPr>
            <p:cNvGrpSpPr>
              <a:grpSpLocks/>
            </p:cNvGrpSpPr>
            <p:nvPr/>
          </p:nvGrpSpPr>
          <p:grpSpPr bwMode="auto">
            <a:xfrm>
              <a:off x="3686" y="244"/>
              <a:ext cx="177" cy="66"/>
              <a:chOff x="2848" y="848"/>
              <a:chExt cx="140" cy="98"/>
            </a:xfrm>
          </p:grpSpPr>
          <p:sp>
            <p:nvSpPr>
              <p:cNvPr id="181" name="Line 178">
                <a:extLst>
                  <a:ext uri="{FF2B5EF4-FFF2-40B4-BE49-F238E27FC236}">
                    <a16:creationId xmlns:a16="http://schemas.microsoft.com/office/drawing/2014/main" id="{79D6EEB2-C05D-42C5-A66B-3BA8DCE5F1ED}"/>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Line 179">
                <a:extLst>
                  <a:ext uri="{FF2B5EF4-FFF2-40B4-BE49-F238E27FC236}">
                    <a16:creationId xmlns:a16="http://schemas.microsoft.com/office/drawing/2014/main" id="{CF257B54-DE28-45D6-B51C-D4F91BCD15C2}"/>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Line 180">
                <a:extLst>
                  <a:ext uri="{FF2B5EF4-FFF2-40B4-BE49-F238E27FC236}">
                    <a16:creationId xmlns:a16="http://schemas.microsoft.com/office/drawing/2014/main" id="{D49ADDF9-C360-4A35-B8D3-026FAC70C05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7" name="Group 181">
              <a:extLst>
                <a:ext uri="{FF2B5EF4-FFF2-40B4-BE49-F238E27FC236}">
                  <a16:creationId xmlns:a16="http://schemas.microsoft.com/office/drawing/2014/main" id="{EF886E12-5934-408D-9FC5-28E96DD7BE9A}"/>
                </a:ext>
              </a:extLst>
            </p:cNvPr>
            <p:cNvGrpSpPr>
              <a:grpSpLocks/>
            </p:cNvGrpSpPr>
            <p:nvPr/>
          </p:nvGrpSpPr>
          <p:grpSpPr bwMode="auto">
            <a:xfrm flipV="1">
              <a:off x="3686" y="243"/>
              <a:ext cx="177" cy="66"/>
              <a:chOff x="2848" y="848"/>
              <a:chExt cx="140" cy="98"/>
            </a:xfrm>
          </p:grpSpPr>
          <p:sp>
            <p:nvSpPr>
              <p:cNvPr id="178" name="Line 182">
                <a:extLst>
                  <a:ext uri="{FF2B5EF4-FFF2-40B4-BE49-F238E27FC236}">
                    <a16:creationId xmlns:a16="http://schemas.microsoft.com/office/drawing/2014/main" id="{7D8761D8-D056-4788-9611-87FB7C91D885}"/>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Line 183">
                <a:extLst>
                  <a:ext uri="{FF2B5EF4-FFF2-40B4-BE49-F238E27FC236}">
                    <a16:creationId xmlns:a16="http://schemas.microsoft.com/office/drawing/2014/main" id="{FAE46660-0A98-4661-BAC5-C48753333A1D}"/>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Line 184">
                <a:extLst>
                  <a:ext uri="{FF2B5EF4-FFF2-40B4-BE49-F238E27FC236}">
                    <a16:creationId xmlns:a16="http://schemas.microsoft.com/office/drawing/2014/main" id="{6152A498-DE87-455B-9797-FE1BC0CF2D8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84" name="Group 185">
            <a:extLst>
              <a:ext uri="{FF2B5EF4-FFF2-40B4-BE49-F238E27FC236}">
                <a16:creationId xmlns:a16="http://schemas.microsoft.com/office/drawing/2014/main" id="{AF8463F7-D86A-4C64-B91A-365C43AFCFAF}"/>
              </a:ext>
            </a:extLst>
          </p:cNvPr>
          <p:cNvGrpSpPr>
            <a:grpSpLocks/>
          </p:cNvGrpSpPr>
          <p:nvPr/>
        </p:nvGrpSpPr>
        <p:grpSpPr bwMode="auto">
          <a:xfrm>
            <a:off x="10457156" y="3374432"/>
            <a:ext cx="500062" cy="233362"/>
            <a:chOff x="3600" y="219"/>
            <a:chExt cx="360" cy="175"/>
          </a:xfrm>
        </p:grpSpPr>
        <p:sp>
          <p:nvSpPr>
            <p:cNvPr id="185" name="Oval 186">
              <a:extLst>
                <a:ext uri="{FF2B5EF4-FFF2-40B4-BE49-F238E27FC236}">
                  <a16:creationId xmlns:a16="http://schemas.microsoft.com/office/drawing/2014/main" id="{A261B6CE-F15B-496A-9D28-D894FA68B66C}"/>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Line 187">
              <a:extLst>
                <a:ext uri="{FF2B5EF4-FFF2-40B4-BE49-F238E27FC236}">
                  <a16:creationId xmlns:a16="http://schemas.microsoft.com/office/drawing/2014/main" id="{058813B4-5E30-448B-9BFB-B2B21702A883}"/>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Line 188">
              <a:extLst>
                <a:ext uri="{FF2B5EF4-FFF2-40B4-BE49-F238E27FC236}">
                  <a16:creationId xmlns:a16="http://schemas.microsoft.com/office/drawing/2014/main" id="{5C5C855B-D296-43E9-B135-00E80EE18879}"/>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Rectangle 189">
              <a:extLst>
                <a:ext uri="{FF2B5EF4-FFF2-40B4-BE49-F238E27FC236}">
                  <a16:creationId xmlns:a16="http://schemas.microsoft.com/office/drawing/2014/main" id="{EF2B6376-9055-41C4-9F8A-D18B10B2AFD5}"/>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189" name="Oval 190">
              <a:extLst>
                <a:ext uri="{FF2B5EF4-FFF2-40B4-BE49-F238E27FC236}">
                  <a16:creationId xmlns:a16="http://schemas.microsoft.com/office/drawing/2014/main" id="{99D0E15D-161F-4103-BC64-EAEDCE139D4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90" name="Group 191">
              <a:extLst>
                <a:ext uri="{FF2B5EF4-FFF2-40B4-BE49-F238E27FC236}">
                  <a16:creationId xmlns:a16="http://schemas.microsoft.com/office/drawing/2014/main" id="{0D6861D8-FE23-46F5-B745-98085A256EB0}"/>
                </a:ext>
              </a:extLst>
            </p:cNvPr>
            <p:cNvGrpSpPr>
              <a:grpSpLocks/>
            </p:cNvGrpSpPr>
            <p:nvPr/>
          </p:nvGrpSpPr>
          <p:grpSpPr bwMode="auto">
            <a:xfrm>
              <a:off x="3686" y="244"/>
              <a:ext cx="177" cy="66"/>
              <a:chOff x="2848" y="848"/>
              <a:chExt cx="140" cy="98"/>
            </a:xfrm>
          </p:grpSpPr>
          <p:sp>
            <p:nvSpPr>
              <p:cNvPr id="195" name="Line 192">
                <a:extLst>
                  <a:ext uri="{FF2B5EF4-FFF2-40B4-BE49-F238E27FC236}">
                    <a16:creationId xmlns:a16="http://schemas.microsoft.com/office/drawing/2014/main" id="{A1824D27-E55F-4473-9385-65A5579CE253}"/>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Line 193">
                <a:extLst>
                  <a:ext uri="{FF2B5EF4-FFF2-40B4-BE49-F238E27FC236}">
                    <a16:creationId xmlns:a16="http://schemas.microsoft.com/office/drawing/2014/main" id="{AFBB4289-3222-404E-938E-DEDF887C0883}"/>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Line 194">
                <a:extLst>
                  <a:ext uri="{FF2B5EF4-FFF2-40B4-BE49-F238E27FC236}">
                    <a16:creationId xmlns:a16="http://schemas.microsoft.com/office/drawing/2014/main" id="{8CB4FB7E-239A-4D62-8791-231AA611CD1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91" name="Group 195">
              <a:extLst>
                <a:ext uri="{FF2B5EF4-FFF2-40B4-BE49-F238E27FC236}">
                  <a16:creationId xmlns:a16="http://schemas.microsoft.com/office/drawing/2014/main" id="{82BA3DBA-EEF5-41DD-A393-019BAD0FBF33}"/>
                </a:ext>
              </a:extLst>
            </p:cNvPr>
            <p:cNvGrpSpPr>
              <a:grpSpLocks/>
            </p:cNvGrpSpPr>
            <p:nvPr/>
          </p:nvGrpSpPr>
          <p:grpSpPr bwMode="auto">
            <a:xfrm flipV="1">
              <a:off x="3686" y="243"/>
              <a:ext cx="177" cy="66"/>
              <a:chOff x="2848" y="848"/>
              <a:chExt cx="140" cy="98"/>
            </a:xfrm>
          </p:grpSpPr>
          <p:sp>
            <p:nvSpPr>
              <p:cNvPr id="192" name="Line 196">
                <a:extLst>
                  <a:ext uri="{FF2B5EF4-FFF2-40B4-BE49-F238E27FC236}">
                    <a16:creationId xmlns:a16="http://schemas.microsoft.com/office/drawing/2014/main" id="{5BF4778D-71DF-4831-A212-207A5D9C351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Line 197">
                <a:extLst>
                  <a:ext uri="{FF2B5EF4-FFF2-40B4-BE49-F238E27FC236}">
                    <a16:creationId xmlns:a16="http://schemas.microsoft.com/office/drawing/2014/main" id="{838497D1-72F6-4F1F-8EE6-F1CC1C0963C9}"/>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Line 198">
                <a:extLst>
                  <a:ext uri="{FF2B5EF4-FFF2-40B4-BE49-F238E27FC236}">
                    <a16:creationId xmlns:a16="http://schemas.microsoft.com/office/drawing/2014/main" id="{4B3F16F2-A70E-4C05-A31B-893655BECC6A}"/>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98" name="Group 199">
            <a:extLst>
              <a:ext uri="{FF2B5EF4-FFF2-40B4-BE49-F238E27FC236}">
                <a16:creationId xmlns:a16="http://schemas.microsoft.com/office/drawing/2014/main" id="{7E47A158-203E-4894-A8F0-E8D31B6D260E}"/>
              </a:ext>
            </a:extLst>
          </p:cNvPr>
          <p:cNvGrpSpPr>
            <a:grpSpLocks/>
          </p:cNvGrpSpPr>
          <p:nvPr/>
        </p:nvGrpSpPr>
        <p:grpSpPr bwMode="auto">
          <a:xfrm>
            <a:off x="10263481" y="4271369"/>
            <a:ext cx="501650" cy="233363"/>
            <a:chOff x="3600" y="219"/>
            <a:chExt cx="360" cy="175"/>
          </a:xfrm>
        </p:grpSpPr>
        <p:sp>
          <p:nvSpPr>
            <p:cNvPr id="199" name="Oval 200">
              <a:extLst>
                <a:ext uri="{FF2B5EF4-FFF2-40B4-BE49-F238E27FC236}">
                  <a16:creationId xmlns:a16="http://schemas.microsoft.com/office/drawing/2014/main" id="{4640431F-AC0B-48E6-BFFB-EED5E8071F53}"/>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Line 201">
              <a:extLst>
                <a:ext uri="{FF2B5EF4-FFF2-40B4-BE49-F238E27FC236}">
                  <a16:creationId xmlns:a16="http://schemas.microsoft.com/office/drawing/2014/main" id="{FC3510C2-C68B-4421-8A4A-A2CD30F99FFA}"/>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Line 202">
              <a:extLst>
                <a:ext uri="{FF2B5EF4-FFF2-40B4-BE49-F238E27FC236}">
                  <a16:creationId xmlns:a16="http://schemas.microsoft.com/office/drawing/2014/main" id="{B5E45FC3-7BDC-4B3B-ACE3-018F0BACEDD7}"/>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Rectangle 203">
              <a:extLst>
                <a:ext uri="{FF2B5EF4-FFF2-40B4-BE49-F238E27FC236}">
                  <a16:creationId xmlns:a16="http://schemas.microsoft.com/office/drawing/2014/main" id="{0483313C-99CB-46D4-AA46-9A47007E55DE}"/>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203" name="Oval 204">
              <a:extLst>
                <a:ext uri="{FF2B5EF4-FFF2-40B4-BE49-F238E27FC236}">
                  <a16:creationId xmlns:a16="http://schemas.microsoft.com/office/drawing/2014/main" id="{E27F0388-657C-4207-A89A-2EA576F005B9}"/>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04" name="Group 205">
              <a:extLst>
                <a:ext uri="{FF2B5EF4-FFF2-40B4-BE49-F238E27FC236}">
                  <a16:creationId xmlns:a16="http://schemas.microsoft.com/office/drawing/2014/main" id="{BBE39124-AEDB-4313-971E-D8C643CEBDDD}"/>
                </a:ext>
              </a:extLst>
            </p:cNvPr>
            <p:cNvGrpSpPr>
              <a:grpSpLocks/>
            </p:cNvGrpSpPr>
            <p:nvPr/>
          </p:nvGrpSpPr>
          <p:grpSpPr bwMode="auto">
            <a:xfrm>
              <a:off x="3686" y="244"/>
              <a:ext cx="177" cy="66"/>
              <a:chOff x="2848" y="848"/>
              <a:chExt cx="140" cy="98"/>
            </a:xfrm>
          </p:grpSpPr>
          <p:sp>
            <p:nvSpPr>
              <p:cNvPr id="209" name="Line 206">
                <a:extLst>
                  <a:ext uri="{FF2B5EF4-FFF2-40B4-BE49-F238E27FC236}">
                    <a16:creationId xmlns:a16="http://schemas.microsoft.com/office/drawing/2014/main" id="{BB57C0B0-7EF5-41F4-91BA-E478BBD402D3}"/>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Line 207">
                <a:extLst>
                  <a:ext uri="{FF2B5EF4-FFF2-40B4-BE49-F238E27FC236}">
                    <a16:creationId xmlns:a16="http://schemas.microsoft.com/office/drawing/2014/main" id="{44F21D61-BEC7-4B14-B288-98D3858FE904}"/>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Line 208">
                <a:extLst>
                  <a:ext uri="{FF2B5EF4-FFF2-40B4-BE49-F238E27FC236}">
                    <a16:creationId xmlns:a16="http://schemas.microsoft.com/office/drawing/2014/main" id="{1A8F4E2E-D0FB-48A8-A81D-45172CCAFB2E}"/>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05" name="Group 209">
              <a:extLst>
                <a:ext uri="{FF2B5EF4-FFF2-40B4-BE49-F238E27FC236}">
                  <a16:creationId xmlns:a16="http://schemas.microsoft.com/office/drawing/2014/main" id="{672FBCC2-3077-4921-952E-A8C0FE90A2E0}"/>
                </a:ext>
              </a:extLst>
            </p:cNvPr>
            <p:cNvGrpSpPr>
              <a:grpSpLocks/>
            </p:cNvGrpSpPr>
            <p:nvPr/>
          </p:nvGrpSpPr>
          <p:grpSpPr bwMode="auto">
            <a:xfrm flipV="1">
              <a:off x="3686" y="243"/>
              <a:ext cx="177" cy="66"/>
              <a:chOff x="2848" y="848"/>
              <a:chExt cx="140" cy="98"/>
            </a:xfrm>
          </p:grpSpPr>
          <p:sp>
            <p:nvSpPr>
              <p:cNvPr id="206" name="Line 210">
                <a:extLst>
                  <a:ext uri="{FF2B5EF4-FFF2-40B4-BE49-F238E27FC236}">
                    <a16:creationId xmlns:a16="http://schemas.microsoft.com/office/drawing/2014/main" id="{9CAEB457-F491-4447-86D6-90EB0C446AB1}"/>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Line 211">
                <a:extLst>
                  <a:ext uri="{FF2B5EF4-FFF2-40B4-BE49-F238E27FC236}">
                    <a16:creationId xmlns:a16="http://schemas.microsoft.com/office/drawing/2014/main" id="{37E21FCF-78DE-4344-BE06-F0CD6FFCAA46}"/>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Line 212">
                <a:extLst>
                  <a:ext uri="{FF2B5EF4-FFF2-40B4-BE49-F238E27FC236}">
                    <a16:creationId xmlns:a16="http://schemas.microsoft.com/office/drawing/2014/main" id="{7D1C6485-FFCD-4962-9BBE-34E22E99968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12" name="Group 213">
            <a:extLst>
              <a:ext uri="{FF2B5EF4-FFF2-40B4-BE49-F238E27FC236}">
                <a16:creationId xmlns:a16="http://schemas.microsoft.com/office/drawing/2014/main" id="{71EFE328-8B57-4249-A750-61CC90A29E3A}"/>
              </a:ext>
            </a:extLst>
          </p:cNvPr>
          <p:cNvGrpSpPr>
            <a:grpSpLocks/>
          </p:cNvGrpSpPr>
          <p:nvPr/>
        </p:nvGrpSpPr>
        <p:grpSpPr bwMode="auto">
          <a:xfrm>
            <a:off x="9930106" y="4855569"/>
            <a:ext cx="501650" cy="234950"/>
            <a:chOff x="3600" y="219"/>
            <a:chExt cx="360" cy="175"/>
          </a:xfrm>
        </p:grpSpPr>
        <p:sp>
          <p:nvSpPr>
            <p:cNvPr id="213" name="Oval 214">
              <a:extLst>
                <a:ext uri="{FF2B5EF4-FFF2-40B4-BE49-F238E27FC236}">
                  <a16:creationId xmlns:a16="http://schemas.microsoft.com/office/drawing/2014/main" id="{D4D45B68-803F-49C1-8021-150F3AA7E5D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 name="Line 215">
              <a:extLst>
                <a:ext uri="{FF2B5EF4-FFF2-40B4-BE49-F238E27FC236}">
                  <a16:creationId xmlns:a16="http://schemas.microsoft.com/office/drawing/2014/main" id="{84641479-61E3-417A-8921-2C44C83F534A}"/>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 name="Line 216">
              <a:extLst>
                <a:ext uri="{FF2B5EF4-FFF2-40B4-BE49-F238E27FC236}">
                  <a16:creationId xmlns:a16="http://schemas.microsoft.com/office/drawing/2014/main" id="{0A0431A6-846A-4AEA-99ED-44A2B996226E}"/>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 name="Rectangle 217">
              <a:extLst>
                <a:ext uri="{FF2B5EF4-FFF2-40B4-BE49-F238E27FC236}">
                  <a16:creationId xmlns:a16="http://schemas.microsoft.com/office/drawing/2014/main" id="{0844F61C-1A37-43E4-98AA-D2581D0D5D18}"/>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217" name="Oval 218">
              <a:extLst>
                <a:ext uri="{FF2B5EF4-FFF2-40B4-BE49-F238E27FC236}">
                  <a16:creationId xmlns:a16="http://schemas.microsoft.com/office/drawing/2014/main" id="{53370AF5-AB1F-42B4-99EE-2B5849B9918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18" name="Group 219">
              <a:extLst>
                <a:ext uri="{FF2B5EF4-FFF2-40B4-BE49-F238E27FC236}">
                  <a16:creationId xmlns:a16="http://schemas.microsoft.com/office/drawing/2014/main" id="{2D88E163-2362-4C0C-AF60-AAB4F40269DE}"/>
                </a:ext>
              </a:extLst>
            </p:cNvPr>
            <p:cNvGrpSpPr>
              <a:grpSpLocks/>
            </p:cNvGrpSpPr>
            <p:nvPr/>
          </p:nvGrpSpPr>
          <p:grpSpPr bwMode="auto">
            <a:xfrm>
              <a:off x="3686" y="244"/>
              <a:ext cx="177" cy="66"/>
              <a:chOff x="2848" y="848"/>
              <a:chExt cx="140" cy="98"/>
            </a:xfrm>
          </p:grpSpPr>
          <p:sp>
            <p:nvSpPr>
              <p:cNvPr id="223" name="Line 220">
                <a:extLst>
                  <a:ext uri="{FF2B5EF4-FFF2-40B4-BE49-F238E27FC236}">
                    <a16:creationId xmlns:a16="http://schemas.microsoft.com/office/drawing/2014/main" id="{3EC42A36-315A-4D65-9EFB-2BD3F3ED7C1F}"/>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 name="Line 221">
                <a:extLst>
                  <a:ext uri="{FF2B5EF4-FFF2-40B4-BE49-F238E27FC236}">
                    <a16:creationId xmlns:a16="http://schemas.microsoft.com/office/drawing/2014/main" id="{5FFD0B17-FC99-4C5F-99D0-0DF8EE47D501}"/>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 name="Line 222">
                <a:extLst>
                  <a:ext uri="{FF2B5EF4-FFF2-40B4-BE49-F238E27FC236}">
                    <a16:creationId xmlns:a16="http://schemas.microsoft.com/office/drawing/2014/main" id="{BF1A9533-5D2D-4504-A3B8-CB72AA4427B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19" name="Group 223">
              <a:extLst>
                <a:ext uri="{FF2B5EF4-FFF2-40B4-BE49-F238E27FC236}">
                  <a16:creationId xmlns:a16="http://schemas.microsoft.com/office/drawing/2014/main" id="{556B20A1-A872-4F44-826E-D8D02A8BC8D1}"/>
                </a:ext>
              </a:extLst>
            </p:cNvPr>
            <p:cNvGrpSpPr>
              <a:grpSpLocks/>
            </p:cNvGrpSpPr>
            <p:nvPr/>
          </p:nvGrpSpPr>
          <p:grpSpPr bwMode="auto">
            <a:xfrm flipV="1">
              <a:off x="3686" y="243"/>
              <a:ext cx="177" cy="66"/>
              <a:chOff x="2848" y="848"/>
              <a:chExt cx="140" cy="98"/>
            </a:xfrm>
          </p:grpSpPr>
          <p:sp>
            <p:nvSpPr>
              <p:cNvPr id="220" name="Line 224">
                <a:extLst>
                  <a:ext uri="{FF2B5EF4-FFF2-40B4-BE49-F238E27FC236}">
                    <a16:creationId xmlns:a16="http://schemas.microsoft.com/office/drawing/2014/main" id="{76983F1C-7C35-4454-96E5-C2D89CBDF986}"/>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1" name="Line 225">
                <a:extLst>
                  <a:ext uri="{FF2B5EF4-FFF2-40B4-BE49-F238E27FC236}">
                    <a16:creationId xmlns:a16="http://schemas.microsoft.com/office/drawing/2014/main" id="{71933A9E-841A-4EC4-B42A-1FE2D2F2C911}"/>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2" name="Line 226">
                <a:extLst>
                  <a:ext uri="{FF2B5EF4-FFF2-40B4-BE49-F238E27FC236}">
                    <a16:creationId xmlns:a16="http://schemas.microsoft.com/office/drawing/2014/main" id="{41EA8D9A-3CE0-4296-878F-AD42374E370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26" name="Group 227">
            <a:extLst>
              <a:ext uri="{FF2B5EF4-FFF2-40B4-BE49-F238E27FC236}">
                <a16:creationId xmlns:a16="http://schemas.microsoft.com/office/drawing/2014/main" id="{FC3A1585-0889-4280-82BF-443249AA7FC7}"/>
              </a:ext>
            </a:extLst>
          </p:cNvPr>
          <p:cNvGrpSpPr>
            <a:grpSpLocks/>
          </p:cNvGrpSpPr>
          <p:nvPr/>
        </p:nvGrpSpPr>
        <p:grpSpPr bwMode="auto">
          <a:xfrm>
            <a:off x="9320506" y="5344519"/>
            <a:ext cx="500062" cy="233363"/>
            <a:chOff x="3600" y="219"/>
            <a:chExt cx="360" cy="175"/>
          </a:xfrm>
        </p:grpSpPr>
        <p:sp>
          <p:nvSpPr>
            <p:cNvPr id="227" name="Oval 228">
              <a:extLst>
                <a:ext uri="{FF2B5EF4-FFF2-40B4-BE49-F238E27FC236}">
                  <a16:creationId xmlns:a16="http://schemas.microsoft.com/office/drawing/2014/main" id="{77CCD845-AF9C-4C31-BFE0-5C02982B4E1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8" name="Line 229">
              <a:extLst>
                <a:ext uri="{FF2B5EF4-FFF2-40B4-BE49-F238E27FC236}">
                  <a16:creationId xmlns:a16="http://schemas.microsoft.com/office/drawing/2014/main" id="{16BE6D97-B412-4EDA-A510-E2F0070162B0}"/>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 name="Line 230">
              <a:extLst>
                <a:ext uri="{FF2B5EF4-FFF2-40B4-BE49-F238E27FC236}">
                  <a16:creationId xmlns:a16="http://schemas.microsoft.com/office/drawing/2014/main" id="{67796621-2AED-49C3-B8CE-BACC1BC37980}"/>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 name="Rectangle 231">
              <a:extLst>
                <a:ext uri="{FF2B5EF4-FFF2-40B4-BE49-F238E27FC236}">
                  <a16:creationId xmlns:a16="http://schemas.microsoft.com/office/drawing/2014/main" id="{E9E55ACD-8BEA-41CD-B7F2-43A3DA3B43A6}"/>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231" name="Oval 232">
              <a:extLst>
                <a:ext uri="{FF2B5EF4-FFF2-40B4-BE49-F238E27FC236}">
                  <a16:creationId xmlns:a16="http://schemas.microsoft.com/office/drawing/2014/main" id="{32C7A42F-E049-4AC0-A410-270F821100F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32" name="Group 233">
              <a:extLst>
                <a:ext uri="{FF2B5EF4-FFF2-40B4-BE49-F238E27FC236}">
                  <a16:creationId xmlns:a16="http://schemas.microsoft.com/office/drawing/2014/main" id="{D7B0A281-4653-485B-931B-5A854379D5A2}"/>
                </a:ext>
              </a:extLst>
            </p:cNvPr>
            <p:cNvGrpSpPr>
              <a:grpSpLocks/>
            </p:cNvGrpSpPr>
            <p:nvPr/>
          </p:nvGrpSpPr>
          <p:grpSpPr bwMode="auto">
            <a:xfrm>
              <a:off x="3686" y="244"/>
              <a:ext cx="177" cy="66"/>
              <a:chOff x="2848" y="848"/>
              <a:chExt cx="140" cy="98"/>
            </a:xfrm>
          </p:grpSpPr>
          <p:sp>
            <p:nvSpPr>
              <p:cNvPr id="237" name="Line 234">
                <a:extLst>
                  <a:ext uri="{FF2B5EF4-FFF2-40B4-BE49-F238E27FC236}">
                    <a16:creationId xmlns:a16="http://schemas.microsoft.com/office/drawing/2014/main" id="{02F65391-1906-4FE1-8046-9740DD813FC3}"/>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8" name="Line 235">
                <a:extLst>
                  <a:ext uri="{FF2B5EF4-FFF2-40B4-BE49-F238E27FC236}">
                    <a16:creationId xmlns:a16="http://schemas.microsoft.com/office/drawing/2014/main" id="{F7DEAB21-8C01-43D5-A06B-539C9833E47A}"/>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9" name="Line 236">
                <a:extLst>
                  <a:ext uri="{FF2B5EF4-FFF2-40B4-BE49-F238E27FC236}">
                    <a16:creationId xmlns:a16="http://schemas.microsoft.com/office/drawing/2014/main" id="{63DE57B8-6C9A-4D6F-9F7E-51EF7DFCB342}"/>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3" name="Group 237">
              <a:extLst>
                <a:ext uri="{FF2B5EF4-FFF2-40B4-BE49-F238E27FC236}">
                  <a16:creationId xmlns:a16="http://schemas.microsoft.com/office/drawing/2014/main" id="{964C9C8B-B8FF-4EF1-A584-6BAE14908567}"/>
                </a:ext>
              </a:extLst>
            </p:cNvPr>
            <p:cNvGrpSpPr>
              <a:grpSpLocks/>
            </p:cNvGrpSpPr>
            <p:nvPr/>
          </p:nvGrpSpPr>
          <p:grpSpPr bwMode="auto">
            <a:xfrm flipV="1">
              <a:off x="3686" y="243"/>
              <a:ext cx="177" cy="66"/>
              <a:chOff x="2848" y="848"/>
              <a:chExt cx="140" cy="98"/>
            </a:xfrm>
          </p:grpSpPr>
          <p:sp>
            <p:nvSpPr>
              <p:cNvPr id="234" name="Line 238">
                <a:extLst>
                  <a:ext uri="{FF2B5EF4-FFF2-40B4-BE49-F238E27FC236}">
                    <a16:creationId xmlns:a16="http://schemas.microsoft.com/office/drawing/2014/main" id="{5CFDB1EC-E467-4B26-A39B-A2E68E297B1F}"/>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 name="Line 239">
                <a:extLst>
                  <a:ext uri="{FF2B5EF4-FFF2-40B4-BE49-F238E27FC236}">
                    <a16:creationId xmlns:a16="http://schemas.microsoft.com/office/drawing/2014/main" id="{A767998F-D65C-4299-9740-969B68597350}"/>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6" name="Line 240">
                <a:extLst>
                  <a:ext uri="{FF2B5EF4-FFF2-40B4-BE49-F238E27FC236}">
                    <a16:creationId xmlns:a16="http://schemas.microsoft.com/office/drawing/2014/main" id="{FAE1B464-A3A3-4469-AAFE-6A808F96C28A}"/>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40" name="Group 241">
            <a:extLst>
              <a:ext uri="{FF2B5EF4-FFF2-40B4-BE49-F238E27FC236}">
                <a16:creationId xmlns:a16="http://schemas.microsoft.com/office/drawing/2014/main" id="{5EA8E48F-6513-4301-9A92-563F769EF5DA}"/>
              </a:ext>
            </a:extLst>
          </p:cNvPr>
          <p:cNvGrpSpPr>
            <a:grpSpLocks/>
          </p:cNvGrpSpPr>
          <p:nvPr/>
        </p:nvGrpSpPr>
        <p:grpSpPr bwMode="auto">
          <a:xfrm>
            <a:off x="8517231" y="4968282"/>
            <a:ext cx="501650" cy="233362"/>
            <a:chOff x="3600" y="219"/>
            <a:chExt cx="360" cy="175"/>
          </a:xfrm>
        </p:grpSpPr>
        <p:sp>
          <p:nvSpPr>
            <p:cNvPr id="241" name="Oval 242">
              <a:extLst>
                <a:ext uri="{FF2B5EF4-FFF2-40B4-BE49-F238E27FC236}">
                  <a16:creationId xmlns:a16="http://schemas.microsoft.com/office/drawing/2014/main" id="{87790F0B-7583-4E86-A4F7-EF21DCC76681}"/>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 name="Line 243">
              <a:extLst>
                <a:ext uri="{FF2B5EF4-FFF2-40B4-BE49-F238E27FC236}">
                  <a16:creationId xmlns:a16="http://schemas.microsoft.com/office/drawing/2014/main" id="{6CC96614-7840-41DB-BB7A-5027BAD22553}"/>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 name="Line 244">
              <a:extLst>
                <a:ext uri="{FF2B5EF4-FFF2-40B4-BE49-F238E27FC236}">
                  <a16:creationId xmlns:a16="http://schemas.microsoft.com/office/drawing/2014/main" id="{E5C66576-7DF1-466E-8FE7-7E1A1FA22393}"/>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 name="Rectangle 245">
              <a:extLst>
                <a:ext uri="{FF2B5EF4-FFF2-40B4-BE49-F238E27FC236}">
                  <a16:creationId xmlns:a16="http://schemas.microsoft.com/office/drawing/2014/main" id="{4515E138-A9D0-48D7-B51F-D926CA412B62}"/>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245" name="Oval 246">
              <a:extLst>
                <a:ext uri="{FF2B5EF4-FFF2-40B4-BE49-F238E27FC236}">
                  <a16:creationId xmlns:a16="http://schemas.microsoft.com/office/drawing/2014/main" id="{8AA30D60-8EAC-4B84-B303-79827F5B570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46" name="Group 247">
              <a:extLst>
                <a:ext uri="{FF2B5EF4-FFF2-40B4-BE49-F238E27FC236}">
                  <a16:creationId xmlns:a16="http://schemas.microsoft.com/office/drawing/2014/main" id="{7BA80A67-03B6-4CC7-A093-CE0FA83F6582}"/>
                </a:ext>
              </a:extLst>
            </p:cNvPr>
            <p:cNvGrpSpPr>
              <a:grpSpLocks/>
            </p:cNvGrpSpPr>
            <p:nvPr/>
          </p:nvGrpSpPr>
          <p:grpSpPr bwMode="auto">
            <a:xfrm>
              <a:off x="3686" y="244"/>
              <a:ext cx="177" cy="66"/>
              <a:chOff x="2848" y="848"/>
              <a:chExt cx="140" cy="98"/>
            </a:xfrm>
          </p:grpSpPr>
          <p:sp>
            <p:nvSpPr>
              <p:cNvPr id="251" name="Line 248">
                <a:extLst>
                  <a:ext uri="{FF2B5EF4-FFF2-40B4-BE49-F238E27FC236}">
                    <a16:creationId xmlns:a16="http://schemas.microsoft.com/office/drawing/2014/main" id="{E582FBF7-313B-4B2A-8902-4C4409728C3A}"/>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 name="Line 249">
                <a:extLst>
                  <a:ext uri="{FF2B5EF4-FFF2-40B4-BE49-F238E27FC236}">
                    <a16:creationId xmlns:a16="http://schemas.microsoft.com/office/drawing/2014/main" id="{ED119044-BF2D-469A-B3C2-08A670085303}"/>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 name="Line 250">
                <a:extLst>
                  <a:ext uri="{FF2B5EF4-FFF2-40B4-BE49-F238E27FC236}">
                    <a16:creationId xmlns:a16="http://schemas.microsoft.com/office/drawing/2014/main" id="{43D39DF6-84FA-46B7-B1D2-0D905F903ED2}"/>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47" name="Group 251">
              <a:extLst>
                <a:ext uri="{FF2B5EF4-FFF2-40B4-BE49-F238E27FC236}">
                  <a16:creationId xmlns:a16="http://schemas.microsoft.com/office/drawing/2014/main" id="{70D688C8-2080-4BC3-9734-F9E8EB042F5C}"/>
                </a:ext>
              </a:extLst>
            </p:cNvPr>
            <p:cNvGrpSpPr>
              <a:grpSpLocks/>
            </p:cNvGrpSpPr>
            <p:nvPr/>
          </p:nvGrpSpPr>
          <p:grpSpPr bwMode="auto">
            <a:xfrm flipV="1">
              <a:off x="3686" y="243"/>
              <a:ext cx="177" cy="66"/>
              <a:chOff x="2848" y="848"/>
              <a:chExt cx="140" cy="98"/>
            </a:xfrm>
          </p:grpSpPr>
          <p:sp>
            <p:nvSpPr>
              <p:cNvPr id="248" name="Line 252">
                <a:extLst>
                  <a:ext uri="{FF2B5EF4-FFF2-40B4-BE49-F238E27FC236}">
                    <a16:creationId xmlns:a16="http://schemas.microsoft.com/office/drawing/2014/main" id="{44BFE2D9-908D-4F3B-A0A0-E4D09E7E357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9" name="Line 253">
                <a:extLst>
                  <a:ext uri="{FF2B5EF4-FFF2-40B4-BE49-F238E27FC236}">
                    <a16:creationId xmlns:a16="http://schemas.microsoft.com/office/drawing/2014/main" id="{7A7F66F3-EC66-4012-BF34-8F1D1011AFEA}"/>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0" name="Line 254">
                <a:extLst>
                  <a:ext uri="{FF2B5EF4-FFF2-40B4-BE49-F238E27FC236}">
                    <a16:creationId xmlns:a16="http://schemas.microsoft.com/office/drawing/2014/main" id="{D4887CC8-9DB5-4CD1-B85B-2D416CA65D9F}"/>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54" name="Text Box 255">
            <a:extLst>
              <a:ext uri="{FF2B5EF4-FFF2-40B4-BE49-F238E27FC236}">
                <a16:creationId xmlns:a16="http://schemas.microsoft.com/office/drawing/2014/main" id="{7B4BCEC4-7576-45A9-B769-0954CEA0C6D2}"/>
              </a:ext>
            </a:extLst>
          </p:cNvPr>
          <p:cNvSpPr txBox="1">
            <a:spLocks noChangeArrowheads="1"/>
          </p:cNvSpPr>
          <p:nvPr/>
        </p:nvSpPr>
        <p:spPr bwMode="auto">
          <a:xfrm>
            <a:off x="8328318" y="1759944"/>
            <a:ext cx="952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anose="030F0702030302020204" pitchFamily="66" charset="0"/>
              </a:rPr>
              <a:t>router</a:t>
            </a:r>
            <a:endParaRPr lang="en-US" altLang="en-US" sz="2000"/>
          </a:p>
        </p:txBody>
      </p:sp>
      <p:sp>
        <p:nvSpPr>
          <p:cNvPr id="255" name="Text Box 256">
            <a:extLst>
              <a:ext uri="{FF2B5EF4-FFF2-40B4-BE49-F238E27FC236}">
                <a16:creationId xmlns:a16="http://schemas.microsoft.com/office/drawing/2014/main" id="{61639ED3-F955-4346-BEEC-60DDF79A8BC2}"/>
              </a:ext>
            </a:extLst>
          </p:cNvPr>
          <p:cNvSpPr txBox="1">
            <a:spLocks noChangeArrowheads="1"/>
          </p:cNvSpPr>
          <p:nvPr/>
        </p:nvSpPr>
        <p:spPr bwMode="auto">
          <a:xfrm>
            <a:off x="9539581" y="1886944"/>
            <a:ext cx="1579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anose="030F0702030302020204" pitchFamily="66" charset="0"/>
              </a:rPr>
              <a:t>workstation</a:t>
            </a:r>
            <a:endParaRPr lang="en-US" altLang="en-US" sz="2000"/>
          </a:p>
        </p:txBody>
      </p:sp>
      <p:sp>
        <p:nvSpPr>
          <p:cNvPr id="256" name="Text Box 257">
            <a:extLst>
              <a:ext uri="{FF2B5EF4-FFF2-40B4-BE49-F238E27FC236}">
                <a16:creationId xmlns:a16="http://schemas.microsoft.com/office/drawing/2014/main" id="{ED87FD74-DC2D-4938-BBCA-FAE3D9B09F71}"/>
              </a:ext>
            </a:extLst>
          </p:cNvPr>
          <p:cNvSpPr txBox="1">
            <a:spLocks noChangeArrowheads="1"/>
          </p:cNvSpPr>
          <p:nvPr/>
        </p:nvSpPr>
        <p:spPr bwMode="auto">
          <a:xfrm>
            <a:off x="8545806" y="2271119"/>
            <a:ext cx="955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anose="030F0702030302020204" pitchFamily="66" charset="0"/>
              </a:rPr>
              <a:t>server</a:t>
            </a:r>
            <a:endParaRPr lang="en-US" altLang="en-US" sz="2000"/>
          </a:p>
        </p:txBody>
      </p:sp>
      <p:sp>
        <p:nvSpPr>
          <p:cNvPr id="257" name="Text Box 258">
            <a:extLst>
              <a:ext uri="{FF2B5EF4-FFF2-40B4-BE49-F238E27FC236}">
                <a16:creationId xmlns:a16="http://schemas.microsoft.com/office/drawing/2014/main" id="{0344B400-A38C-4BCC-8428-15ED4AB67137}"/>
              </a:ext>
            </a:extLst>
          </p:cNvPr>
          <p:cNvSpPr txBox="1">
            <a:spLocks noChangeArrowheads="1"/>
          </p:cNvSpPr>
          <p:nvPr/>
        </p:nvSpPr>
        <p:spPr bwMode="auto">
          <a:xfrm>
            <a:off x="9923756" y="2456857"/>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Comic Sans MS" panose="030F0702030302020204" pitchFamily="66" charset="0"/>
              </a:rPr>
              <a:t>mobile</a:t>
            </a:r>
            <a:endParaRPr lang="en-US" altLang="en-US" sz="2000"/>
          </a:p>
        </p:txBody>
      </p:sp>
      <p:sp>
        <p:nvSpPr>
          <p:cNvPr id="258" name="Line 259">
            <a:extLst>
              <a:ext uri="{FF2B5EF4-FFF2-40B4-BE49-F238E27FC236}">
                <a16:creationId xmlns:a16="http://schemas.microsoft.com/office/drawing/2014/main" id="{9813F7EF-FBB6-4E20-9966-DE3E24542487}"/>
              </a:ext>
            </a:extLst>
          </p:cNvPr>
          <p:cNvSpPr>
            <a:spLocks noChangeShapeType="1"/>
          </p:cNvSpPr>
          <p:nvPr/>
        </p:nvSpPr>
        <p:spPr bwMode="auto">
          <a:xfrm flipV="1">
            <a:off x="8772818" y="5181007"/>
            <a:ext cx="1588" cy="2492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78715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E2DFA-4B3F-429F-AC10-7F762307D4B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1. KHÁI NIỆM - </a:t>
            </a:r>
            <a:r>
              <a:rPr lang="en-US" dirty="0" err="1"/>
              <a:t>Các</a:t>
            </a:r>
            <a:r>
              <a:rPr lang="en-US" dirty="0"/>
              <a:t> </a:t>
            </a:r>
            <a:r>
              <a:rPr lang="en-US" dirty="0" err="1"/>
              <a:t>giao</a:t>
            </a:r>
            <a:r>
              <a:rPr lang="en-US" dirty="0"/>
              <a:t> </a:t>
            </a:r>
            <a:r>
              <a:rPr lang="en-US" dirty="0" err="1"/>
              <a:t>thức</a:t>
            </a:r>
            <a:endParaRPr lang="en-US" dirty="0"/>
          </a:p>
        </p:txBody>
      </p:sp>
      <p:sp>
        <p:nvSpPr>
          <p:cNvPr id="3" name="Content Placeholder 2">
            <a:extLst>
              <a:ext uri="{FF2B5EF4-FFF2-40B4-BE49-F238E27FC236}">
                <a16:creationId xmlns:a16="http://schemas.microsoft.com/office/drawing/2014/main" id="{35DAAE34-83BA-45A4-977D-4F397367EC4A}"/>
              </a:ext>
            </a:extLst>
          </p:cNvPr>
          <p:cNvSpPr>
            <a:spLocks noGrp="1"/>
          </p:cNvSpPr>
          <p:nvPr>
            <p:ph idx="1"/>
          </p:nvPr>
        </p:nvSpPr>
        <p:spPr>
          <a:xfrm>
            <a:off x="609600" y="1600201"/>
            <a:ext cx="9734901" cy="4525963"/>
          </a:xfrm>
        </p:spPr>
        <p:txBody>
          <a:bodyPr>
            <a:normAutofit fontScale="92500" lnSpcReduction="20000"/>
          </a:bodyPr>
          <a:lstStyle/>
          <a:p>
            <a:r>
              <a:rPr lang="en-US" dirty="0" err="1"/>
              <a:t>Tập</a:t>
            </a:r>
            <a:r>
              <a:rPr lang="en-US" dirty="0"/>
              <a:t> </a:t>
            </a:r>
            <a:r>
              <a:rPr lang="en-US" dirty="0" err="1"/>
              <a:t>hợp</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và</a:t>
            </a:r>
            <a:r>
              <a:rPr lang="en-US" dirty="0"/>
              <a:t> </a:t>
            </a:r>
            <a:r>
              <a:rPr lang="en-US" dirty="0" err="1"/>
              <a:t>các</a:t>
            </a:r>
            <a:r>
              <a:rPr lang="en-US" dirty="0"/>
              <a:t> </a:t>
            </a:r>
            <a:r>
              <a:rPr lang="en-US" dirty="0" err="1"/>
              <a:t>chuẩn</a:t>
            </a:r>
            <a:r>
              <a:rPr lang="en-US" dirty="0"/>
              <a:t> </a:t>
            </a:r>
            <a:r>
              <a:rPr lang="en-US" dirty="0" err="1"/>
              <a:t>để</a:t>
            </a:r>
            <a:r>
              <a:rPr lang="en-US" dirty="0"/>
              <a:t> </a:t>
            </a:r>
            <a:r>
              <a:rPr lang="en-US" dirty="0" err="1"/>
              <a:t>các</a:t>
            </a:r>
            <a:r>
              <a:rPr lang="en-US" dirty="0"/>
              <a:t> </a:t>
            </a:r>
            <a:r>
              <a:rPr lang="en-US" dirty="0" err="1"/>
              <a:t>máy</a:t>
            </a:r>
            <a:r>
              <a:rPr lang="en-US" dirty="0"/>
              <a:t> </a:t>
            </a:r>
            <a:r>
              <a:rPr lang="en-US" dirty="0" err="1"/>
              <a:t>tính</a:t>
            </a:r>
            <a:r>
              <a:rPr lang="en-US" dirty="0"/>
              <a:t> </a:t>
            </a:r>
            <a:r>
              <a:rPr lang="en-US" dirty="0" err="1"/>
              <a:t>có</a:t>
            </a:r>
            <a:r>
              <a:rPr lang="en-US" dirty="0"/>
              <a:t> </a:t>
            </a:r>
            <a:r>
              <a:rPr lang="en-US" dirty="0" err="1"/>
              <a:t>thể</a:t>
            </a:r>
            <a:r>
              <a:rPr lang="en-US" dirty="0"/>
              <a:t> </a:t>
            </a:r>
            <a:r>
              <a:rPr lang="en-US" dirty="0" err="1"/>
              <a:t>liên</a:t>
            </a:r>
            <a:r>
              <a:rPr lang="en-US" dirty="0"/>
              <a:t> </a:t>
            </a:r>
            <a:r>
              <a:rPr lang="en-US" dirty="0" err="1"/>
              <a:t>lạc</a:t>
            </a:r>
            <a:r>
              <a:rPr lang="en-US" dirty="0"/>
              <a:t> </a:t>
            </a:r>
            <a:r>
              <a:rPr lang="en-US" dirty="0" err="1"/>
              <a:t>được</a:t>
            </a:r>
            <a:r>
              <a:rPr lang="en-US" dirty="0"/>
              <a:t> </a:t>
            </a:r>
            <a:r>
              <a:rPr lang="en-US" dirty="0" err="1"/>
              <a:t>với</a:t>
            </a:r>
            <a:r>
              <a:rPr lang="en-US" dirty="0"/>
              <a:t> </a:t>
            </a:r>
            <a:r>
              <a:rPr lang="en-US" dirty="0" err="1"/>
              <a:t>nhau</a:t>
            </a:r>
            <a:r>
              <a:rPr lang="en-US" dirty="0"/>
              <a:t> – </a:t>
            </a:r>
            <a:r>
              <a:rPr lang="en-US" dirty="0" err="1"/>
              <a:t>gửi</a:t>
            </a:r>
            <a:r>
              <a:rPr lang="en-US" dirty="0"/>
              <a:t> </a:t>
            </a:r>
            <a:r>
              <a:rPr lang="en-US" dirty="0" err="1"/>
              <a:t>và</a:t>
            </a:r>
            <a:r>
              <a:rPr lang="en-US" dirty="0"/>
              <a:t> </a:t>
            </a:r>
            <a:r>
              <a:rPr lang="en-US" dirty="0" err="1"/>
              <a:t>nhận</a:t>
            </a:r>
            <a:r>
              <a:rPr lang="en-US" dirty="0"/>
              <a:t> </a:t>
            </a:r>
            <a:r>
              <a:rPr lang="en-US" dirty="0" err="1"/>
              <a:t>thông</a:t>
            </a:r>
            <a:r>
              <a:rPr lang="en-US" dirty="0"/>
              <a:t> </a:t>
            </a:r>
            <a:r>
              <a:rPr lang="en-US" dirty="0" err="1"/>
              <a:t>điệp</a:t>
            </a:r>
            <a:r>
              <a:rPr lang="en-US" dirty="0"/>
              <a:t> (messages)</a:t>
            </a:r>
          </a:p>
          <a:p>
            <a:pPr lvl="1"/>
            <a:r>
              <a:rPr lang="en-US" dirty="0" err="1"/>
              <a:t>Thông</a:t>
            </a:r>
            <a:r>
              <a:rPr lang="en-US" dirty="0"/>
              <a:t> </a:t>
            </a:r>
            <a:r>
              <a:rPr lang="en-US" dirty="0" err="1"/>
              <a:t>điệp</a:t>
            </a:r>
            <a:r>
              <a:rPr lang="en-US" dirty="0"/>
              <a:t> </a:t>
            </a:r>
            <a:r>
              <a:rPr lang="en-US" dirty="0" err="1"/>
              <a:t>gửi</a:t>
            </a:r>
            <a:r>
              <a:rPr lang="en-US" dirty="0"/>
              <a:t> </a:t>
            </a:r>
            <a:r>
              <a:rPr lang="en-US" dirty="0" err="1"/>
              <a:t>đi</a:t>
            </a:r>
            <a:r>
              <a:rPr lang="en-US" dirty="0"/>
              <a:t> </a:t>
            </a:r>
            <a:r>
              <a:rPr lang="en-US" dirty="0" err="1"/>
              <a:t>được</a:t>
            </a:r>
            <a:r>
              <a:rPr lang="en-US" dirty="0"/>
              <a:t> </a:t>
            </a:r>
            <a:r>
              <a:rPr lang="en-US" dirty="0" err="1"/>
              <a:t>viết</a:t>
            </a:r>
            <a:r>
              <a:rPr lang="en-US" dirty="0"/>
              <a:t> </a:t>
            </a:r>
            <a:r>
              <a:rPr lang="en-US" dirty="0" err="1"/>
              <a:t>như</a:t>
            </a:r>
            <a:r>
              <a:rPr lang="en-US" dirty="0"/>
              <a:t> </a:t>
            </a:r>
            <a:r>
              <a:rPr lang="en-US" dirty="0" err="1"/>
              <a:t>thế</a:t>
            </a:r>
            <a:r>
              <a:rPr lang="en-US" dirty="0"/>
              <a:t> </a:t>
            </a:r>
            <a:r>
              <a:rPr lang="en-US" dirty="0" err="1"/>
              <a:t>nào</a:t>
            </a:r>
            <a:r>
              <a:rPr lang="en-US" dirty="0"/>
              <a:t>?</a:t>
            </a:r>
          </a:p>
          <a:p>
            <a:pPr lvl="1"/>
            <a:r>
              <a:rPr lang="en-US" dirty="0"/>
              <a:t>Khi </a:t>
            </a:r>
            <a:r>
              <a:rPr lang="en-US" dirty="0" err="1"/>
              <a:t>nhận</a:t>
            </a:r>
            <a:r>
              <a:rPr lang="en-US" dirty="0"/>
              <a:t> </a:t>
            </a:r>
            <a:r>
              <a:rPr lang="en-US" dirty="0" err="1"/>
              <a:t>được</a:t>
            </a:r>
            <a:r>
              <a:rPr lang="en-US" dirty="0"/>
              <a:t> </a:t>
            </a:r>
            <a:r>
              <a:rPr lang="en-US" dirty="0" err="1"/>
              <a:t>thông</a:t>
            </a:r>
            <a:r>
              <a:rPr lang="en-US" dirty="0"/>
              <a:t> </a:t>
            </a:r>
            <a:r>
              <a:rPr lang="en-US" dirty="0" err="1"/>
              <a:t>điệp</a:t>
            </a:r>
            <a:r>
              <a:rPr lang="en-US" dirty="0"/>
              <a:t> </a:t>
            </a:r>
            <a:r>
              <a:rPr lang="en-US" dirty="0" err="1"/>
              <a:t>thì</a:t>
            </a:r>
            <a:r>
              <a:rPr lang="en-US" dirty="0"/>
              <a:t> </a:t>
            </a:r>
            <a:r>
              <a:rPr lang="en-US" dirty="0" err="1"/>
              <a:t>phải</a:t>
            </a:r>
            <a:r>
              <a:rPr lang="en-US" dirty="0"/>
              <a:t> </a:t>
            </a:r>
            <a:r>
              <a:rPr lang="en-US" dirty="0" err="1"/>
              <a:t>làm</a:t>
            </a:r>
            <a:r>
              <a:rPr lang="en-US" dirty="0"/>
              <a:t> </a:t>
            </a:r>
            <a:r>
              <a:rPr lang="en-US" dirty="0" err="1"/>
              <a:t>gì</a:t>
            </a:r>
            <a:r>
              <a:rPr lang="en-US" dirty="0"/>
              <a:t>?</a:t>
            </a:r>
          </a:p>
          <a:p>
            <a:r>
              <a:rPr lang="en-US" dirty="0" err="1"/>
              <a:t>Mọi</a:t>
            </a:r>
            <a:r>
              <a:rPr lang="en-US" dirty="0"/>
              <a:t> </a:t>
            </a:r>
            <a:r>
              <a:rPr lang="en-US" dirty="0" err="1"/>
              <a:t>truyền</a:t>
            </a:r>
            <a:r>
              <a:rPr lang="en-US" dirty="0"/>
              <a:t> </a:t>
            </a:r>
            <a:r>
              <a:rPr lang="en-US" dirty="0" err="1"/>
              <a:t>thông</a:t>
            </a:r>
            <a:r>
              <a:rPr lang="en-US" dirty="0"/>
              <a:t> </a:t>
            </a:r>
            <a:r>
              <a:rPr lang="en-US" dirty="0" err="1"/>
              <a:t>trên</a:t>
            </a:r>
            <a:r>
              <a:rPr lang="en-US" dirty="0"/>
              <a:t> Internet </a:t>
            </a:r>
            <a:r>
              <a:rPr lang="en-US" dirty="0" err="1"/>
              <a:t>đều</a:t>
            </a:r>
            <a:r>
              <a:rPr lang="en-US" dirty="0"/>
              <a:t> </a:t>
            </a:r>
            <a:r>
              <a:rPr lang="en-US" dirty="0" err="1"/>
              <a:t>phải</a:t>
            </a:r>
            <a:r>
              <a:rPr lang="en-US" dirty="0"/>
              <a:t> </a:t>
            </a:r>
            <a:r>
              <a:rPr lang="en-US" dirty="0" err="1"/>
              <a:t>tuân</a:t>
            </a:r>
            <a:r>
              <a:rPr lang="en-US" dirty="0"/>
              <a:t> </a:t>
            </a:r>
            <a:r>
              <a:rPr lang="en-US" dirty="0" err="1"/>
              <a:t>thủ</a:t>
            </a:r>
            <a:r>
              <a:rPr lang="en-US" dirty="0"/>
              <a:t> </a:t>
            </a:r>
            <a:r>
              <a:rPr lang="en-US" dirty="0" err="1"/>
              <a:t>giao</a:t>
            </a:r>
            <a:r>
              <a:rPr lang="en-US" dirty="0"/>
              <a:t> </a:t>
            </a:r>
            <a:r>
              <a:rPr lang="en-US" dirty="0" err="1"/>
              <a:t>thức</a:t>
            </a:r>
            <a:endParaRPr lang="en-US" dirty="0"/>
          </a:p>
          <a:p>
            <a:pPr lvl="1"/>
            <a:r>
              <a:rPr lang="en-US" dirty="0"/>
              <a:t>Giao </a:t>
            </a:r>
            <a:r>
              <a:rPr lang="en-US" dirty="0" err="1"/>
              <a:t>thức</a:t>
            </a:r>
            <a:r>
              <a:rPr lang="en-US" dirty="0"/>
              <a:t> </a:t>
            </a:r>
            <a:r>
              <a:rPr lang="en-US" dirty="0" err="1"/>
              <a:t>truyền</a:t>
            </a:r>
            <a:r>
              <a:rPr lang="en-US" dirty="0"/>
              <a:t> </a:t>
            </a:r>
            <a:r>
              <a:rPr lang="en-US" dirty="0" err="1"/>
              <a:t>tải</a:t>
            </a:r>
            <a:r>
              <a:rPr lang="en-US" dirty="0"/>
              <a:t> </a:t>
            </a:r>
            <a:r>
              <a:rPr lang="en-US" dirty="0" err="1"/>
              <a:t>siêu</a:t>
            </a:r>
            <a:r>
              <a:rPr lang="en-US" dirty="0"/>
              <a:t> </a:t>
            </a:r>
            <a:r>
              <a:rPr lang="en-US" dirty="0" err="1"/>
              <a:t>văn</a:t>
            </a:r>
            <a:r>
              <a:rPr lang="en-US" dirty="0"/>
              <a:t> </a:t>
            </a:r>
            <a:r>
              <a:rPr lang="en-US" dirty="0" err="1"/>
              <a:t>bản</a:t>
            </a:r>
            <a:r>
              <a:rPr lang="en-US" dirty="0"/>
              <a:t> (Hyper Text Transfer Protocol- HTTP)</a:t>
            </a:r>
          </a:p>
          <a:p>
            <a:pPr lvl="1"/>
            <a:r>
              <a:rPr lang="en-US" dirty="0"/>
              <a:t>TCP</a:t>
            </a:r>
          </a:p>
          <a:p>
            <a:pPr lvl="1"/>
            <a:r>
              <a:rPr lang="en-US" dirty="0"/>
              <a:t>IP</a:t>
            </a:r>
          </a:p>
          <a:p>
            <a:pPr lvl="1"/>
            <a:r>
              <a:rPr lang="en-US" dirty="0"/>
              <a:t>FTP</a:t>
            </a:r>
          </a:p>
          <a:p>
            <a:pPr lvl="1"/>
            <a:r>
              <a:rPr lang="en-US" dirty="0"/>
              <a:t>PPP</a:t>
            </a:r>
          </a:p>
        </p:txBody>
      </p:sp>
      <p:sp>
        <p:nvSpPr>
          <p:cNvPr id="5" name="Rectangle 5">
            <a:extLst>
              <a:ext uri="{FF2B5EF4-FFF2-40B4-BE49-F238E27FC236}">
                <a16:creationId xmlns:a16="http://schemas.microsoft.com/office/drawing/2014/main" id="{EC395941-88C0-48EE-AA64-BDA6B8ED7D31}"/>
              </a:ext>
            </a:extLst>
          </p:cNvPr>
          <p:cNvSpPr>
            <a:spLocks noChangeArrowheads="1"/>
          </p:cNvSpPr>
          <p:nvPr/>
        </p:nvSpPr>
        <p:spPr bwMode="auto">
          <a:xfrm>
            <a:off x="7626077" y="4419600"/>
            <a:ext cx="42672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SzPct val="85000"/>
              <a:buFont typeface="ZapfDingbats" pitchFamily="82" charset="2"/>
              <a:buChar char="r"/>
              <a:defRPr sz="2400">
                <a:solidFill>
                  <a:schemeClr val="tx1"/>
                </a:solidFill>
                <a:latin typeface="Times New Roman" panose="02020603050405020304" pitchFamily="18" charset="0"/>
              </a:defRPr>
            </a:lvl1pPr>
            <a:lvl2pPr marL="742950" indent="-285750">
              <a:spcBef>
                <a:spcPct val="20000"/>
              </a:spcBef>
              <a:buClr>
                <a:schemeClr val="accent2"/>
              </a:buClr>
              <a:buSzPct val="75000"/>
              <a:buFont typeface="ZapfDingbats" pitchFamily="82" charset="2"/>
              <a:buChar char="m"/>
              <a:defRPr sz="2000">
                <a:solidFill>
                  <a:schemeClr val="tx1"/>
                </a:solidFill>
                <a:latin typeface="Times New Roman" panose="02020603050405020304" pitchFamily="18" charset="0"/>
              </a:defRPr>
            </a:lvl2pPr>
            <a:lvl3pPr marL="1143000" indent="-228600">
              <a:spcBef>
                <a:spcPct val="20000"/>
              </a:spcBef>
              <a:buChar char="•"/>
              <a:defRPr>
                <a:solidFill>
                  <a:schemeClr val="tx1"/>
                </a:solidFill>
                <a:latin typeface="Times New Roman" panose="02020603050405020304" pitchFamily="18" charset="0"/>
              </a:defRPr>
            </a:lvl3pPr>
            <a:lvl4pPr marL="1600200" indent="-228600">
              <a:spcBef>
                <a:spcPct val="20000"/>
              </a:spcBef>
              <a:buChar char="–"/>
              <a:defRPr>
                <a:solidFill>
                  <a:schemeClr val="tx1"/>
                </a:solidFill>
                <a:latin typeface="Times New Roman" panose="02020603050405020304" pitchFamily="18" charset="0"/>
              </a:defRPr>
            </a:lvl4pPr>
            <a:lvl5pPr marL="2057400" indent="-228600">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a:buFont typeface="ZapfDingbats" pitchFamily="82" charset="2"/>
              <a:buNone/>
            </a:pPr>
            <a:r>
              <a:rPr lang="en-US" altLang="en-US" b="1" dirty="0"/>
              <a:t>    Giao </a:t>
            </a:r>
            <a:r>
              <a:rPr lang="en-US" altLang="en-US" b="1" dirty="0" err="1"/>
              <a:t>thức</a:t>
            </a:r>
            <a:r>
              <a:rPr lang="en-US" altLang="en-US" b="1" dirty="0"/>
              <a:t> </a:t>
            </a:r>
            <a:r>
              <a:rPr lang="en-US" altLang="en-US" b="1" dirty="0" err="1"/>
              <a:t>định</a:t>
            </a:r>
            <a:r>
              <a:rPr lang="en-US" altLang="en-US" b="1" dirty="0"/>
              <a:t> </a:t>
            </a:r>
            <a:r>
              <a:rPr lang="en-US" altLang="en-US" b="1" dirty="0" err="1"/>
              <a:t>nghĩa</a:t>
            </a:r>
            <a:r>
              <a:rPr lang="en-US" altLang="en-US" b="1" dirty="0"/>
              <a:t> </a:t>
            </a:r>
            <a:r>
              <a:rPr lang="en-US" altLang="en-US" b="1" dirty="0" err="1">
                <a:solidFill>
                  <a:schemeClr val="accent2"/>
                </a:solidFill>
              </a:rPr>
              <a:t>Khuôn</a:t>
            </a:r>
            <a:r>
              <a:rPr lang="en-US" altLang="en-US" b="1" dirty="0">
                <a:solidFill>
                  <a:schemeClr val="accent2"/>
                </a:solidFill>
              </a:rPr>
              <a:t> </a:t>
            </a:r>
            <a:r>
              <a:rPr lang="en-US" altLang="en-US" b="1" dirty="0" err="1">
                <a:solidFill>
                  <a:schemeClr val="accent2"/>
                </a:solidFill>
              </a:rPr>
              <a:t>dạng</a:t>
            </a:r>
            <a:r>
              <a:rPr lang="en-US" altLang="en-US" b="1" dirty="0"/>
              <a:t>, </a:t>
            </a:r>
            <a:r>
              <a:rPr lang="en-US" altLang="en-US" b="1" dirty="0" err="1">
                <a:solidFill>
                  <a:schemeClr val="accent2"/>
                </a:solidFill>
              </a:rPr>
              <a:t>Trình</a:t>
            </a:r>
            <a:r>
              <a:rPr lang="en-US" altLang="en-US" b="1" dirty="0">
                <a:solidFill>
                  <a:schemeClr val="accent2"/>
                </a:solidFill>
              </a:rPr>
              <a:t> </a:t>
            </a:r>
            <a:r>
              <a:rPr lang="en-US" altLang="en-US" b="1" dirty="0" err="1">
                <a:solidFill>
                  <a:schemeClr val="accent2"/>
                </a:solidFill>
              </a:rPr>
              <a:t>tự</a:t>
            </a:r>
            <a:r>
              <a:rPr lang="en-US" altLang="en-US" b="1" dirty="0"/>
              <a:t> </a:t>
            </a:r>
            <a:r>
              <a:rPr lang="en-US" altLang="en-US" b="1" dirty="0" err="1"/>
              <a:t>gửi</a:t>
            </a:r>
            <a:r>
              <a:rPr lang="en-US" altLang="en-US" b="1" dirty="0"/>
              <a:t> </a:t>
            </a:r>
            <a:r>
              <a:rPr lang="en-US" altLang="en-US" b="1" dirty="0" err="1"/>
              <a:t>và</a:t>
            </a:r>
            <a:r>
              <a:rPr lang="en-US" altLang="en-US" b="1" dirty="0"/>
              <a:t> </a:t>
            </a:r>
            <a:r>
              <a:rPr lang="en-US" altLang="en-US" b="1" dirty="0" err="1"/>
              <a:t>nhận</a:t>
            </a:r>
            <a:r>
              <a:rPr lang="en-US" altLang="en-US" b="1" dirty="0"/>
              <a:t> </a:t>
            </a:r>
            <a:r>
              <a:rPr lang="en-US" altLang="en-US" b="1" dirty="0" err="1"/>
              <a:t>các</a:t>
            </a:r>
            <a:r>
              <a:rPr lang="en-US" altLang="en-US" b="1" dirty="0"/>
              <a:t> </a:t>
            </a:r>
            <a:r>
              <a:rPr lang="en-US" altLang="en-US" b="1" dirty="0" err="1"/>
              <a:t>thông</a:t>
            </a:r>
            <a:r>
              <a:rPr lang="en-US" altLang="en-US" b="1" dirty="0"/>
              <a:t> </a:t>
            </a:r>
            <a:r>
              <a:rPr lang="en-US" altLang="en-US" b="1" dirty="0" err="1"/>
              <a:t>điệp</a:t>
            </a:r>
            <a:r>
              <a:rPr lang="en-US" altLang="en-US" b="1" dirty="0"/>
              <a:t> </a:t>
            </a:r>
            <a:r>
              <a:rPr lang="en-US" altLang="en-US" b="1" dirty="0" err="1"/>
              <a:t>giữa</a:t>
            </a:r>
            <a:r>
              <a:rPr lang="en-US" altLang="en-US" b="1" dirty="0"/>
              <a:t> </a:t>
            </a:r>
            <a:r>
              <a:rPr lang="en-US" altLang="en-US" b="1" dirty="0" err="1"/>
              <a:t>các</a:t>
            </a:r>
            <a:r>
              <a:rPr lang="en-US" altLang="en-US" b="1" dirty="0"/>
              <a:t> </a:t>
            </a:r>
            <a:r>
              <a:rPr lang="en-US" altLang="en-US" b="1" dirty="0" err="1"/>
              <a:t>thực</a:t>
            </a:r>
            <a:r>
              <a:rPr lang="en-US" altLang="en-US" b="1" dirty="0"/>
              <a:t> </a:t>
            </a:r>
            <a:r>
              <a:rPr lang="en-US" altLang="en-US" b="1" dirty="0" err="1"/>
              <a:t>thể</a:t>
            </a:r>
            <a:r>
              <a:rPr lang="en-US" altLang="en-US" b="1" dirty="0"/>
              <a:t> </a:t>
            </a:r>
            <a:r>
              <a:rPr lang="en-US" altLang="en-US" b="1" dirty="0" err="1"/>
              <a:t>mạng</a:t>
            </a:r>
            <a:r>
              <a:rPr lang="en-US" altLang="en-US" b="1" dirty="0"/>
              <a:t>, </a:t>
            </a:r>
            <a:r>
              <a:rPr lang="en-US" altLang="en-US" b="1" dirty="0" err="1"/>
              <a:t>cũng</a:t>
            </a:r>
            <a:r>
              <a:rPr lang="en-US" altLang="en-US" b="1" dirty="0"/>
              <a:t> </a:t>
            </a:r>
            <a:r>
              <a:rPr lang="en-US" altLang="en-US" b="1" dirty="0" err="1"/>
              <a:t>như</a:t>
            </a:r>
            <a:r>
              <a:rPr lang="en-US" altLang="en-US" b="1" dirty="0"/>
              <a:t> </a:t>
            </a:r>
            <a:r>
              <a:rPr lang="en-US" altLang="en-US" b="1" dirty="0" err="1"/>
              <a:t>các</a:t>
            </a:r>
            <a:r>
              <a:rPr lang="en-US" altLang="en-US" b="1" dirty="0"/>
              <a:t> </a:t>
            </a:r>
            <a:r>
              <a:rPr lang="en-US" altLang="en-US" b="1" dirty="0" err="1">
                <a:solidFill>
                  <a:schemeClr val="accent2"/>
                </a:solidFill>
              </a:rPr>
              <a:t>Hành</a:t>
            </a:r>
            <a:r>
              <a:rPr lang="en-US" altLang="en-US" b="1" dirty="0">
                <a:solidFill>
                  <a:schemeClr val="accent2"/>
                </a:solidFill>
              </a:rPr>
              <a:t> </a:t>
            </a:r>
            <a:r>
              <a:rPr lang="en-US" altLang="en-US" b="1" dirty="0" err="1">
                <a:solidFill>
                  <a:schemeClr val="accent2"/>
                </a:solidFill>
              </a:rPr>
              <a:t>động</a:t>
            </a:r>
            <a:r>
              <a:rPr lang="en-US" altLang="en-US" b="1" dirty="0"/>
              <a:t> </a:t>
            </a:r>
            <a:r>
              <a:rPr lang="en-US" altLang="en-US" b="1" dirty="0" err="1"/>
              <a:t>khi</a:t>
            </a:r>
            <a:r>
              <a:rPr lang="en-US" altLang="en-US" b="1" dirty="0"/>
              <a:t> </a:t>
            </a:r>
            <a:r>
              <a:rPr lang="en-US" altLang="en-US" b="1" dirty="0" err="1"/>
              <a:t>nhận</a:t>
            </a:r>
            <a:r>
              <a:rPr lang="en-US" altLang="en-US" b="1" dirty="0"/>
              <a:t> </a:t>
            </a:r>
            <a:r>
              <a:rPr lang="en-US" altLang="en-US" b="1" dirty="0" err="1"/>
              <a:t>và</a:t>
            </a:r>
            <a:r>
              <a:rPr lang="en-US" altLang="en-US" b="1" dirty="0"/>
              <a:t> </a:t>
            </a:r>
            <a:r>
              <a:rPr lang="en-US" altLang="en-US" b="1" dirty="0" err="1"/>
              <a:t>gửi</a:t>
            </a:r>
            <a:r>
              <a:rPr lang="en-US" altLang="en-US" b="1" dirty="0"/>
              <a:t> </a:t>
            </a:r>
            <a:r>
              <a:rPr lang="en-US" altLang="en-US" b="1" dirty="0" err="1"/>
              <a:t>thông</a:t>
            </a:r>
            <a:r>
              <a:rPr lang="en-US" altLang="en-US" b="1" dirty="0"/>
              <a:t> </a:t>
            </a:r>
            <a:r>
              <a:rPr lang="en-US" altLang="en-US" b="1" dirty="0" err="1"/>
              <a:t>điệp</a:t>
            </a:r>
            <a:endParaRPr lang="en-US" altLang="en-US" b="1" dirty="0"/>
          </a:p>
        </p:txBody>
      </p:sp>
      <p:sp>
        <p:nvSpPr>
          <p:cNvPr id="6" name="Rectangle 6">
            <a:extLst>
              <a:ext uri="{FF2B5EF4-FFF2-40B4-BE49-F238E27FC236}">
                <a16:creationId xmlns:a16="http://schemas.microsoft.com/office/drawing/2014/main" id="{5C533787-0241-4107-B7D3-1A10B1A27624}"/>
              </a:ext>
            </a:extLst>
          </p:cNvPr>
          <p:cNvSpPr>
            <a:spLocks noChangeArrowheads="1"/>
          </p:cNvSpPr>
          <p:nvPr/>
        </p:nvSpPr>
        <p:spPr bwMode="auto">
          <a:xfrm>
            <a:off x="7626077" y="4334436"/>
            <a:ext cx="4343400" cy="2362200"/>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456441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C7B8-9984-4FA2-A1A3-6E7BC23E031F}"/>
              </a:ext>
            </a:extLst>
          </p:cNvPr>
          <p:cNvSpPr>
            <a:spLocks noGrp="1"/>
          </p:cNvSpPr>
          <p:nvPr>
            <p:ph type="title"/>
          </p:nvPr>
        </p:nvSpPr>
        <p:spPr/>
        <p:txBody>
          <a:bodyPr/>
          <a:lstStyle/>
          <a:p>
            <a:r>
              <a:rPr lang="en-US" dirty="0">
                <a:solidFill>
                  <a:schemeClr val="accent6">
                    <a:lumMod val="75000"/>
                  </a:schemeClr>
                </a:solidFill>
                <a:latin typeface="Arial" panose="020B0604020202020204" pitchFamily="34" charset="0"/>
                <a:cs typeface="Arial" panose="020B0604020202020204" pitchFamily="34" charset="0"/>
              </a:rPr>
              <a:t>1. KHÁI NIỆM - </a:t>
            </a:r>
            <a:r>
              <a:rPr lang="en-US" altLang="en-US" dirty="0">
                <a:solidFill>
                  <a:schemeClr val="accent6">
                    <a:lumMod val="75000"/>
                  </a:schemeClr>
                </a:solidFill>
                <a:latin typeface="Arial" panose="020B0604020202020204" pitchFamily="34" charset="0"/>
                <a:cs typeface="Arial" panose="020B0604020202020204" pitchFamily="34" charset="0"/>
              </a:rPr>
              <a:t>Giao </a:t>
            </a:r>
            <a:r>
              <a:rPr lang="en-US" altLang="en-US" dirty="0" err="1">
                <a:solidFill>
                  <a:schemeClr val="accent6">
                    <a:lumMod val="75000"/>
                  </a:schemeClr>
                </a:solidFill>
                <a:latin typeface="Arial" panose="020B0604020202020204" pitchFamily="34" charset="0"/>
                <a:cs typeface="Arial" panose="020B0604020202020204" pitchFamily="34" charset="0"/>
              </a:rPr>
              <a:t>thức</a:t>
            </a:r>
            <a:r>
              <a:rPr lang="en-US" altLang="en-US" dirty="0">
                <a:solidFill>
                  <a:schemeClr val="accent6">
                    <a:lumMod val="75000"/>
                  </a:schemeClr>
                </a:solidFill>
                <a:latin typeface="Arial" panose="020B0604020202020204" pitchFamily="34" charset="0"/>
                <a:cs typeface="Arial" panose="020B0604020202020204" pitchFamily="34" charset="0"/>
              </a:rPr>
              <a:t> Web : HTTP</a:t>
            </a:r>
            <a:endParaRPr lang="en-US" dirty="0"/>
          </a:p>
        </p:txBody>
      </p:sp>
      <p:sp>
        <p:nvSpPr>
          <p:cNvPr id="4" name="Rectangle 3">
            <a:extLst>
              <a:ext uri="{FF2B5EF4-FFF2-40B4-BE49-F238E27FC236}">
                <a16:creationId xmlns:a16="http://schemas.microsoft.com/office/drawing/2014/main" id="{A1356125-ABD8-4650-B70A-026C2A2D5A41}"/>
              </a:ext>
            </a:extLst>
          </p:cNvPr>
          <p:cNvSpPr txBox="1">
            <a:spLocks noChangeArrowheads="1"/>
          </p:cNvSpPr>
          <p:nvPr/>
        </p:nvSpPr>
        <p:spPr>
          <a:xfrm>
            <a:off x="1811339" y="1443038"/>
            <a:ext cx="4594225"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5">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2"/>
              </a:buClr>
              <a:buFont typeface="Arial" pitchFamily="34" charset="0"/>
              <a:buChar char="–"/>
              <a:defRPr sz="2800" kern="1200">
                <a:solidFill>
                  <a:srgbClr val="0070C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ZapfDingbats" pitchFamily="82" charset="2"/>
              <a:buNone/>
            </a:pPr>
            <a:r>
              <a:rPr lang="en-US" altLang="en-US" sz="2200" b="1">
                <a:solidFill>
                  <a:srgbClr val="FF0000"/>
                </a:solidFill>
              </a:rPr>
              <a:t>HTTP: Giao thức truyền siêu văn bản.</a:t>
            </a:r>
          </a:p>
          <a:p>
            <a:r>
              <a:rPr lang="en-US" altLang="en-US" sz="2200"/>
              <a:t>Là giao thức tầng ứng dụng cho ứng dụng Web.</a:t>
            </a:r>
          </a:p>
          <a:p>
            <a:r>
              <a:rPr lang="en-US" altLang="en-US" sz="2200"/>
              <a:t>Sử dụng mô hình client/server</a:t>
            </a:r>
          </a:p>
          <a:p>
            <a:pPr lvl="1"/>
            <a:r>
              <a:rPr lang="en-US" altLang="en-US" sz="2200" b="1" i="1">
                <a:solidFill>
                  <a:schemeClr val="accent2"/>
                </a:solidFill>
              </a:rPr>
              <a:t>client</a:t>
            </a:r>
            <a:r>
              <a:rPr lang="en-US" altLang="en-US" sz="2200" i="1">
                <a:solidFill>
                  <a:schemeClr val="accent2"/>
                </a:solidFill>
              </a:rPr>
              <a:t>:</a:t>
            </a:r>
            <a:r>
              <a:rPr lang="en-US" altLang="en-US" sz="2200"/>
              <a:t> browser yêu cầu, nhận, hiển thị các đối tượng Web.</a:t>
            </a:r>
          </a:p>
          <a:p>
            <a:pPr lvl="1"/>
            <a:r>
              <a:rPr lang="en-US" altLang="en-US" sz="2200" b="1" i="1">
                <a:solidFill>
                  <a:schemeClr val="accent2"/>
                </a:solidFill>
              </a:rPr>
              <a:t>server</a:t>
            </a:r>
            <a:r>
              <a:rPr lang="en-US" altLang="en-US" sz="2200" i="1">
                <a:solidFill>
                  <a:schemeClr val="accent2"/>
                </a:solidFill>
              </a:rPr>
              <a:t>:</a:t>
            </a:r>
            <a:r>
              <a:rPr lang="en-US" altLang="en-US" sz="2200"/>
              <a:t> Web server gửi các đối tượng khi có yêu cầu</a:t>
            </a:r>
          </a:p>
          <a:p>
            <a:r>
              <a:rPr lang="en-US" altLang="en-US" sz="2200"/>
              <a:t>HTTP1.0 : RFC 1945</a:t>
            </a:r>
          </a:p>
          <a:p>
            <a:r>
              <a:rPr lang="en-US" altLang="en-US" sz="2200"/>
              <a:t>HTTP1.1 : RFC 2068</a:t>
            </a:r>
            <a:endParaRPr lang="en-US" altLang="en-US" sz="2200" dirty="0"/>
          </a:p>
        </p:txBody>
      </p:sp>
      <p:graphicFrame>
        <p:nvGraphicFramePr>
          <p:cNvPr id="5" name="Object 6">
            <a:extLst>
              <a:ext uri="{FF2B5EF4-FFF2-40B4-BE49-F238E27FC236}">
                <a16:creationId xmlns:a16="http://schemas.microsoft.com/office/drawing/2014/main" id="{66EE4CFD-9818-41E6-9B0E-5EA13346EF07}"/>
              </a:ext>
            </a:extLst>
          </p:cNvPr>
          <p:cNvGraphicFramePr>
            <a:graphicFrameLocks noChangeAspect="1"/>
          </p:cNvGraphicFramePr>
          <p:nvPr/>
        </p:nvGraphicFramePr>
        <p:xfrm>
          <a:off x="6448426" y="1860550"/>
          <a:ext cx="752475" cy="596900"/>
        </p:xfrm>
        <a:graphic>
          <a:graphicData uri="http://schemas.openxmlformats.org/presentationml/2006/ole">
            <mc:AlternateContent xmlns:mc="http://schemas.openxmlformats.org/markup-compatibility/2006">
              <mc:Choice xmlns:v="urn:schemas-microsoft-com:vml" Requires="v">
                <p:oleObj name="ClipArt" r:id="rId2" imgW="1305000" imgH="1085760" progId="MS_ClipArt_Gallery.2">
                  <p:embed/>
                </p:oleObj>
              </mc:Choice>
              <mc:Fallback>
                <p:oleObj name="ClipArt" r:id="rId2" imgW="1305000" imgH="1085760" progId="MS_ClipArt_Gallery.2">
                  <p:embed/>
                  <p:pic>
                    <p:nvPicPr>
                      <p:cNvPr id="39942" name="Object 6">
                        <a:extLst>
                          <a:ext uri="{FF2B5EF4-FFF2-40B4-BE49-F238E27FC236}">
                            <a16:creationId xmlns:a16="http://schemas.microsoft.com/office/drawing/2014/main" id="{A9C03905-A793-4982-A38B-2BE99A488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426" y="1860550"/>
                        <a:ext cx="752475"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7">
            <a:extLst>
              <a:ext uri="{FF2B5EF4-FFF2-40B4-BE49-F238E27FC236}">
                <a16:creationId xmlns:a16="http://schemas.microsoft.com/office/drawing/2014/main" id="{095A1C67-D712-44DA-BAA3-E58343B5A5F6}"/>
              </a:ext>
            </a:extLst>
          </p:cNvPr>
          <p:cNvSpPr txBox="1">
            <a:spLocks noChangeArrowheads="1"/>
          </p:cNvSpPr>
          <p:nvPr/>
        </p:nvSpPr>
        <p:spPr bwMode="auto">
          <a:xfrm>
            <a:off x="6270147" y="2455864"/>
            <a:ext cx="1215397"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Comic Sans MS" panose="030F0702030302020204" pitchFamily="66" charset="0"/>
              </a:rPr>
              <a:t>PC sử dụng</a:t>
            </a:r>
          </a:p>
          <a:p>
            <a:pPr algn="ctr"/>
            <a:r>
              <a:rPr lang="en-US" altLang="en-US" sz="1600">
                <a:latin typeface="Comic Sans MS" panose="030F0702030302020204" pitchFamily="66" charset="0"/>
              </a:rPr>
              <a:t>Explorer</a:t>
            </a:r>
            <a:endParaRPr lang="en-US" altLang="en-US">
              <a:latin typeface="Times New Roman" panose="02020603050405020304" pitchFamily="18" charset="0"/>
            </a:endParaRPr>
          </a:p>
        </p:txBody>
      </p:sp>
      <p:graphicFrame>
        <p:nvGraphicFramePr>
          <p:cNvPr id="7" name="Object 8">
            <a:extLst>
              <a:ext uri="{FF2B5EF4-FFF2-40B4-BE49-F238E27FC236}">
                <a16:creationId xmlns:a16="http://schemas.microsoft.com/office/drawing/2014/main" id="{CDA5147D-2369-4A5D-84F8-AECE1451B875}"/>
              </a:ext>
            </a:extLst>
          </p:cNvPr>
          <p:cNvGraphicFramePr>
            <a:graphicFrameLocks noChangeAspect="1"/>
          </p:cNvGraphicFramePr>
          <p:nvPr/>
        </p:nvGraphicFramePr>
        <p:xfrm>
          <a:off x="6543676" y="4556125"/>
          <a:ext cx="752475" cy="596900"/>
        </p:xfrm>
        <a:graphic>
          <a:graphicData uri="http://schemas.openxmlformats.org/presentationml/2006/ole">
            <mc:AlternateContent xmlns:mc="http://schemas.openxmlformats.org/markup-compatibility/2006">
              <mc:Choice xmlns:v="urn:schemas-microsoft-com:vml" Requires="v">
                <p:oleObj name="ClipArt" r:id="rId4" imgW="1305000" imgH="1085760" progId="MS_ClipArt_Gallery.2">
                  <p:embed/>
                </p:oleObj>
              </mc:Choice>
              <mc:Fallback>
                <p:oleObj name="ClipArt" r:id="rId4" imgW="1305000" imgH="1085760" progId="MS_ClipArt_Gallery.2">
                  <p:embed/>
                  <p:pic>
                    <p:nvPicPr>
                      <p:cNvPr id="39944" name="Object 8">
                        <a:extLst>
                          <a:ext uri="{FF2B5EF4-FFF2-40B4-BE49-F238E27FC236}">
                            <a16:creationId xmlns:a16="http://schemas.microsoft.com/office/drawing/2014/main" id="{3E9465F8-76DC-43C6-BD29-C3AE3388E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676" y="4556125"/>
                        <a:ext cx="752475"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9">
            <a:extLst>
              <a:ext uri="{FF2B5EF4-FFF2-40B4-BE49-F238E27FC236}">
                <a16:creationId xmlns:a16="http://schemas.microsoft.com/office/drawing/2014/main" id="{621DBC22-E543-490E-9746-9B0B5830533E}"/>
              </a:ext>
            </a:extLst>
          </p:cNvPr>
          <p:cNvSpPr txBox="1">
            <a:spLocks noChangeArrowheads="1"/>
          </p:cNvSpPr>
          <p:nvPr/>
        </p:nvSpPr>
        <p:spPr bwMode="auto">
          <a:xfrm>
            <a:off x="9075738" y="3836989"/>
            <a:ext cx="1262062"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Comic Sans MS" panose="030F0702030302020204" pitchFamily="66" charset="0"/>
              </a:rPr>
              <a:t>Server </a:t>
            </a:r>
          </a:p>
          <a:p>
            <a:pPr algn="ctr"/>
            <a:r>
              <a:rPr lang="en-US" altLang="en-US" sz="1600">
                <a:latin typeface="Comic Sans MS" panose="030F0702030302020204" pitchFamily="66" charset="0"/>
              </a:rPr>
              <a:t>sử dụng</a:t>
            </a:r>
          </a:p>
          <a:p>
            <a:pPr algn="ctr"/>
            <a:r>
              <a:rPr lang="en-US" altLang="en-US" sz="1600">
                <a:latin typeface="Comic Sans MS" panose="030F0702030302020204" pitchFamily="66" charset="0"/>
              </a:rPr>
              <a:t>NCSA Web</a:t>
            </a:r>
          </a:p>
          <a:p>
            <a:pPr algn="ctr"/>
            <a:r>
              <a:rPr lang="en-US" altLang="en-US" sz="1600">
                <a:latin typeface="Comic Sans MS" panose="030F0702030302020204" pitchFamily="66" charset="0"/>
              </a:rPr>
              <a:t>server</a:t>
            </a:r>
            <a:endParaRPr lang="en-US" altLang="en-US">
              <a:latin typeface="Times New Roman" panose="02020603050405020304" pitchFamily="18" charset="0"/>
            </a:endParaRPr>
          </a:p>
        </p:txBody>
      </p:sp>
      <p:grpSp>
        <p:nvGrpSpPr>
          <p:cNvPr id="9" name="Group 10">
            <a:extLst>
              <a:ext uri="{FF2B5EF4-FFF2-40B4-BE49-F238E27FC236}">
                <a16:creationId xmlns:a16="http://schemas.microsoft.com/office/drawing/2014/main" id="{2CC15870-3D61-42C0-8D20-C13A421E42B9}"/>
              </a:ext>
            </a:extLst>
          </p:cNvPr>
          <p:cNvGrpSpPr>
            <a:grpSpLocks/>
          </p:cNvGrpSpPr>
          <p:nvPr/>
        </p:nvGrpSpPr>
        <p:grpSpPr bwMode="auto">
          <a:xfrm>
            <a:off x="9434514" y="2725738"/>
            <a:ext cx="504825" cy="1071562"/>
            <a:chOff x="4180" y="783"/>
            <a:chExt cx="150" cy="307"/>
          </a:xfrm>
        </p:grpSpPr>
        <p:sp>
          <p:nvSpPr>
            <p:cNvPr id="10" name="AutoShape 11">
              <a:extLst>
                <a:ext uri="{FF2B5EF4-FFF2-40B4-BE49-F238E27FC236}">
                  <a16:creationId xmlns:a16="http://schemas.microsoft.com/office/drawing/2014/main" id="{CB3EA874-D8A3-4B3B-A790-8BDE8AB6F737}"/>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12">
              <a:extLst>
                <a:ext uri="{FF2B5EF4-FFF2-40B4-BE49-F238E27FC236}">
                  <a16:creationId xmlns:a16="http://schemas.microsoft.com/office/drawing/2014/main" id="{804A87A7-619A-44F4-B1DA-25AF3689D8C3}"/>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Rectangle 13">
              <a:extLst>
                <a:ext uri="{FF2B5EF4-FFF2-40B4-BE49-F238E27FC236}">
                  <a16:creationId xmlns:a16="http://schemas.microsoft.com/office/drawing/2014/main" id="{FA835216-136A-47C7-A8D3-017BA908C477}"/>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AutoShape 14">
              <a:extLst>
                <a:ext uri="{FF2B5EF4-FFF2-40B4-BE49-F238E27FC236}">
                  <a16:creationId xmlns:a16="http://schemas.microsoft.com/office/drawing/2014/main" id="{DC478A59-EB27-449F-A056-C3FC3490C7A0}"/>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5">
              <a:extLst>
                <a:ext uri="{FF2B5EF4-FFF2-40B4-BE49-F238E27FC236}">
                  <a16:creationId xmlns:a16="http://schemas.microsoft.com/office/drawing/2014/main" id="{0E7FED99-400C-41BE-A05C-4A7D87D4B7AC}"/>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6">
              <a:extLst>
                <a:ext uri="{FF2B5EF4-FFF2-40B4-BE49-F238E27FC236}">
                  <a16:creationId xmlns:a16="http://schemas.microsoft.com/office/drawing/2014/main" id="{14DA26CC-4256-4D07-A402-99B0EB359E2E}"/>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17">
              <a:extLst>
                <a:ext uri="{FF2B5EF4-FFF2-40B4-BE49-F238E27FC236}">
                  <a16:creationId xmlns:a16="http://schemas.microsoft.com/office/drawing/2014/main" id="{EFBD32A9-7D4B-45EE-9497-69F0F417400A}"/>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Rectangle 18">
              <a:extLst>
                <a:ext uri="{FF2B5EF4-FFF2-40B4-BE49-F238E27FC236}">
                  <a16:creationId xmlns:a16="http://schemas.microsoft.com/office/drawing/2014/main" id="{54FD12B4-9B34-4812-839A-5C0CAA061811}"/>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 name="Line 19">
            <a:extLst>
              <a:ext uri="{FF2B5EF4-FFF2-40B4-BE49-F238E27FC236}">
                <a16:creationId xmlns:a16="http://schemas.microsoft.com/office/drawing/2014/main" id="{549A0760-2188-4CCA-8235-6BB5359279AA}"/>
              </a:ext>
            </a:extLst>
          </p:cNvPr>
          <p:cNvSpPr>
            <a:spLocks noChangeShapeType="1"/>
          </p:cNvSpPr>
          <p:nvPr/>
        </p:nvSpPr>
        <p:spPr bwMode="auto">
          <a:xfrm>
            <a:off x="7267576" y="2133601"/>
            <a:ext cx="2085975" cy="96202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20">
            <a:extLst>
              <a:ext uri="{FF2B5EF4-FFF2-40B4-BE49-F238E27FC236}">
                <a16:creationId xmlns:a16="http://schemas.microsoft.com/office/drawing/2014/main" id="{C58C79A3-8E89-4402-92D5-EC18B7632DB0}"/>
              </a:ext>
            </a:extLst>
          </p:cNvPr>
          <p:cNvSpPr>
            <a:spLocks noChangeShapeType="1"/>
          </p:cNvSpPr>
          <p:nvPr/>
        </p:nvSpPr>
        <p:spPr bwMode="auto">
          <a:xfrm flipH="1" flipV="1">
            <a:off x="7324726" y="2333626"/>
            <a:ext cx="1971675" cy="9048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21">
            <a:extLst>
              <a:ext uri="{FF2B5EF4-FFF2-40B4-BE49-F238E27FC236}">
                <a16:creationId xmlns:a16="http://schemas.microsoft.com/office/drawing/2014/main" id="{88EBA69C-DA91-43D4-BD87-9C467B55DC19}"/>
              </a:ext>
            </a:extLst>
          </p:cNvPr>
          <p:cNvSpPr>
            <a:spLocks noChangeShapeType="1"/>
          </p:cNvSpPr>
          <p:nvPr/>
        </p:nvSpPr>
        <p:spPr bwMode="auto">
          <a:xfrm flipV="1">
            <a:off x="7258051" y="3505201"/>
            <a:ext cx="2047875" cy="10953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22">
            <a:extLst>
              <a:ext uri="{FF2B5EF4-FFF2-40B4-BE49-F238E27FC236}">
                <a16:creationId xmlns:a16="http://schemas.microsoft.com/office/drawing/2014/main" id="{BD80FF18-6BB3-4979-AFBD-5757C9DE2833}"/>
              </a:ext>
            </a:extLst>
          </p:cNvPr>
          <p:cNvSpPr>
            <a:spLocks noChangeShapeType="1"/>
          </p:cNvSpPr>
          <p:nvPr/>
        </p:nvSpPr>
        <p:spPr bwMode="auto">
          <a:xfrm flipH="1">
            <a:off x="7334251" y="3629026"/>
            <a:ext cx="2047875" cy="11334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23">
            <a:extLst>
              <a:ext uri="{FF2B5EF4-FFF2-40B4-BE49-F238E27FC236}">
                <a16:creationId xmlns:a16="http://schemas.microsoft.com/office/drawing/2014/main" id="{5BA10C7D-536B-43C1-8221-71970455C2E1}"/>
              </a:ext>
            </a:extLst>
          </p:cNvPr>
          <p:cNvSpPr txBox="1">
            <a:spLocks noChangeArrowheads="1"/>
          </p:cNvSpPr>
          <p:nvPr/>
        </p:nvSpPr>
        <p:spPr bwMode="auto">
          <a:xfrm>
            <a:off x="6418588" y="5218114"/>
            <a:ext cx="137730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latin typeface="Comic Sans MS" panose="030F0702030302020204" pitchFamily="66" charset="0"/>
              </a:rPr>
              <a:t>Mac sử dụng</a:t>
            </a:r>
          </a:p>
          <a:p>
            <a:pPr algn="ctr"/>
            <a:r>
              <a:rPr lang="en-US" altLang="en-US" sz="1600">
                <a:latin typeface="Comic Sans MS" panose="030F0702030302020204" pitchFamily="66" charset="0"/>
              </a:rPr>
              <a:t>Navigator</a:t>
            </a:r>
            <a:endParaRPr lang="en-US" altLang="en-US">
              <a:latin typeface="Times New Roman" panose="02020603050405020304" pitchFamily="18" charset="0"/>
            </a:endParaRPr>
          </a:p>
        </p:txBody>
      </p:sp>
      <p:sp>
        <p:nvSpPr>
          <p:cNvPr id="23" name="Text Box 24">
            <a:extLst>
              <a:ext uri="{FF2B5EF4-FFF2-40B4-BE49-F238E27FC236}">
                <a16:creationId xmlns:a16="http://schemas.microsoft.com/office/drawing/2014/main" id="{EFA7C0D0-BC70-4667-B38C-4015A28A6410}"/>
              </a:ext>
            </a:extLst>
          </p:cNvPr>
          <p:cNvSpPr txBox="1">
            <a:spLocks noChangeArrowheads="1"/>
          </p:cNvSpPr>
          <p:nvPr/>
        </p:nvSpPr>
        <p:spPr bwMode="auto">
          <a:xfrm rot="1422049">
            <a:off x="7620001" y="2293938"/>
            <a:ext cx="150971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dirty="0">
                <a:solidFill>
                  <a:srgbClr val="FF0000"/>
                </a:solidFill>
                <a:latin typeface="Comic Sans MS" panose="030F0702030302020204" pitchFamily="66" charset="0"/>
              </a:rPr>
              <a:t>HTTP request</a:t>
            </a:r>
            <a:endParaRPr lang="en-US" altLang="en-US" dirty="0">
              <a:latin typeface="Times New Roman" panose="02020603050405020304" pitchFamily="18" charset="0"/>
            </a:endParaRPr>
          </a:p>
        </p:txBody>
      </p:sp>
      <p:sp>
        <p:nvSpPr>
          <p:cNvPr id="24" name="Text Box 25">
            <a:extLst>
              <a:ext uri="{FF2B5EF4-FFF2-40B4-BE49-F238E27FC236}">
                <a16:creationId xmlns:a16="http://schemas.microsoft.com/office/drawing/2014/main" id="{D9F4D264-A9B9-4967-B4FC-661F05FBF7E4}"/>
              </a:ext>
            </a:extLst>
          </p:cNvPr>
          <p:cNvSpPr txBox="1">
            <a:spLocks noChangeArrowheads="1"/>
          </p:cNvSpPr>
          <p:nvPr/>
        </p:nvSpPr>
        <p:spPr bwMode="auto">
          <a:xfrm rot="19907361">
            <a:off x="7410451" y="3789363"/>
            <a:ext cx="150971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solidFill>
                  <a:srgbClr val="FF0000"/>
                </a:solidFill>
                <a:latin typeface="Comic Sans MS" panose="030F0702030302020204" pitchFamily="66" charset="0"/>
              </a:rPr>
              <a:t>HTTP request</a:t>
            </a:r>
            <a:endParaRPr lang="en-US" altLang="en-US">
              <a:latin typeface="Times New Roman" panose="02020603050405020304" pitchFamily="18" charset="0"/>
            </a:endParaRPr>
          </a:p>
        </p:txBody>
      </p:sp>
      <p:sp>
        <p:nvSpPr>
          <p:cNvPr id="25" name="Text Box 26">
            <a:extLst>
              <a:ext uri="{FF2B5EF4-FFF2-40B4-BE49-F238E27FC236}">
                <a16:creationId xmlns:a16="http://schemas.microsoft.com/office/drawing/2014/main" id="{0418BC9F-C71D-4008-8E75-EB7942A9C7F1}"/>
              </a:ext>
            </a:extLst>
          </p:cNvPr>
          <p:cNvSpPr txBox="1">
            <a:spLocks noChangeArrowheads="1"/>
          </p:cNvSpPr>
          <p:nvPr/>
        </p:nvSpPr>
        <p:spPr bwMode="auto">
          <a:xfrm rot="1411598">
            <a:off x="7432675" y="2741613"/>
            <a:ext cx="1620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solidFill>
                  <a:srgbClr val="FF0000"/>
                </a:solidFill>
                <a:latin typeface="Comic Sans MS" panose="030F0702030302020204" pitchFamily="66" charset="0"/>
              </a:rPr>
              <a:t>HTTP response</a:t>
            </a:r>
            <a:endParaRPr lang="en-US" altLang="en-US">
              <a:latin typeface="Times New Roman" panose="02020603050405020304" pitchFamily="18" charset="0"/>
            </a:endParaRPr>
          </a:p>
        </p:txBody>
      </p:sp>
      <p:sp>
        <p:nvSpPr>
          <p:cNvPr id="26" name="Text Box 28">
            <a:extLst>
              <a:ext uri="{FF2B5EF4-FFF2-40B4-BE49-F238E27FC236}">
                <a16:creationId xmlns:a16="http://schemas.microsoft.com/office/drawing/2014/main" id="{FD16DE3A-F5BD-4DFB-A537-C2080F41294E}"/>
              </a:ext>
            </a:extLst>
          </p:cNvPr>
          <p:cNvSpPr txBox="1">
            <a:spLocks noChangeArrowheads="1"/>
          </p:cNvSpPr>
          <p:nvPr/>
        </p:nvSpPr>
        <p:spPr bwMode="auto">
          <a:xfrm rot="19862217">
            <a:off x="7613650" y="4122738"/>
            <a:ext cx="1620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a:solidFill>
                  <a:srgbClr val="FF0000"/>
                </a:solidFill>
                <a:latin typeface="Comic Sans MS" panose="030F0702030302020204" pitchFamily="66" charset="0"/>
              </a:rPr>
              <a:t>HTTP response</a:t>
            </a:r>
            <a:endParaRPr lang="en-US" altLang="en-US">
              <a:latin typeface="Times New Roman" panose="02020603050405020304" pitchFamily="18" charset="0"/>
            </a:endParaRPr>
          </a:p>
        </p:txBody>
      </p:sp>
    </p:spTree>
    <p:extLst>
      <p:ext uri="{BB962C8B-B14F-4D97-AF65-F5344CB8AC3E}">
        <p14:creationId xmlns:p14="http://schemas.microsoft.com/office/powerpoint/2010/main" val="323275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8DEA-C03E-464D-8699-208AF9AB73B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1. KHÁI NIỆM – World Wide Web (www)</a:t>
            </a:r>
            <a:endParaRPr lang="en-US" dirty="0"/>
          </a:p>
        </p:txBody>
      </p:sp>
      <p:sp>
        <p:nvSpPr>
          <p:cNvPr id="3" name="Content Placeholder 2">
            <a:extLst>
              <a:ext uri="{FF2B5EF4-FFF2-40B4-BE49-F238E27FC236}">
                <a16:creationId xmlns:a16="http://schemas.microsoft.com/office/drawing/2014/main" id="{41EE8A86-E032-4AE7-9FA8-CFAB690F4A69}"/>
              </a:ext>
            </a:extLst>
          </p:cNvPr>
          <p:cNvSpPr>
            <a:spLocks noGrp="1"/>
          </p:cNvSpPr>
          <p:nvPr>
            <p:ph idx="1"/>
          </p:nvPr>
        </p:nvSpPr>
        <p:spPr/>
        <p:txBody>
          <a:bodyPr/>
          <a:lstStyle/>
          <a:p>
            <a:r>
              <a:rPr lang="en-US" dirty="0" err="1"/>
              <a:t>Là</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trang</a:t>
            </a:r>
            <a:r>
              <a:rPr lang="en-US" dirty="0"/>
              <a:t> web </a:t>
            </a:r>
            <a:r>
              <a:rPr lang="en-US" dirty="0" err="1"/>
              <a:t>được</a:t>
            </a:r>
            <a:r>
              <a:rPr lang="en-US" dirty="0"/>
              <a:t> </a:t>
            </a:r>
            <a:r>
              <a:rPr lang="en-US" dirty="0" err="1"/>
              <a:t>tìm</a:t>
            </a:r>
            <a:r>
              <a:rPr lang="en-US" dirty="0"/>
              <a:t> </a:t>
            </a:r>
            <a:r>
              <a:rPr lang="en-US" dirty="0" err="1"/>
              <a:t>thấy</a:t>
            </a:r>
            <a:r>
              <a:rPr lang="en-US" dirty="0"/>
              <a:t> </a:t>
            </a:r>
            <a:r>
              <a:rPr lang="en-US" dirty="0" err="1"/>
              <a:t>trên</a:t>
            </a:r>
            <a:r>
              <a:rPr lang="en-US" dirty="0"/>
              <a:t> Internet</a:t>
            </a:r>
          </a:p>
          <a:p>
            <a:r>
              <a:rPr lang="en-US" dirty="0"/>
              <a:t>WWW </a:t>
            </a:r>
            <a:r>
              <a:rPr lang="en-US" dirty="0" err="1"/>
              <a:t>chứa</a:t>
            </a:r>
            <a:r>
              <a:rPr lang="en-US" dirty="0"/>
              <a:t> </a:t>
            </a:r>
            <a:r>
              <a:rPr lang="en-US" dirty="0" err="1"/>
              <a:t>các</a:t>
            </a:r>
            <a:r>
              <a:rPr lang="en-US" dirty="0"/>
              <a:t> </a:t>
            </a:r>
            <a:r>
              <a:rPr lang="en-US" dirty="0" err="1"/>
              <a:t>thông</a:t>
            </a:r>
            <a:r>
              <a:rPr lang="en-US" dirty="0"/>
              <a:t> tin </a:t>
            </a:r>
            <a:r>
              <a:rPr lang="en-US" dirty="0" err="1"/>
              <a:t>như</a:t>
            </a:r>
            <a:r>
              <a:rPr lang="en-US" dirty="0"/>
              <a:t> </a:t>
            </a:r>
            <a:r>
              <a:rPr lang="en-US" dirty="0" err="1"/>
              <a:t>văn</a:t>
            </a:r>
            <a:r>
              <a:rPr lang="en-US" dirty="0"/>
              <a:t> </a:t>
            </a:r>
            <a:r>
              <a:rPr lang="en-US" dirty="0" err="1"/>
              <a:t>bản</a:t>
            </a:r>
            <a:r>
              <a:rPr lang="en-US" dirty="0"/>
              <a:t>, </a:t>
            </a:r>
            <a:r>
              <a:rPr lang="en-US" dirty="0" err="1"/>
              <a:t>hình</a:t>
            </a:r>
            <a:r>
              <a:rPr lang="en-US" dirty="0"/>
              <a:t> </a:t>
            </a:r>
            <a:r>
              <a:rPr lang="en-US" dirty="0" err="1"/>
              <a:t>ảnh</a:t>
            </a:r>
            <a:r>
              <a:rPr lang="en-US" dirty="0"/>
              <a:t>, </a:t>
            </a:r>
            <a:r>
              <a:rPr lang="en-US" dirty="0" err="1"/>
              <a:t>âm</a:t>
            </a:r>
            <a:r>
              <a:rPr lang="en-US" dirty="0"/>
              <a:t> </a:t>
            </a:r>
            <a:r>
              <a:rPr lang="en-US" dirty="0" err="1"/>
              <a:t>thanh</a:t>
            </a:r>
            <a:r>
              <a:rPr lang="en-US" dirty="0"/>
              <a:t>, video, </a:t>
            </a:r>
            <a:r>
              <a:rPr lang="en-US" dirty="0" err="1"/>
              <a:t>siêu</a:t>
            </a:r>
            <a:r>
              <a:rPr lang="en-US" dirty="0"/>
              <a:t> </a:t>
            </a:r>
            <a:r>
              <a:rPr lang="en-US" dirty="0" err="1"/>
              <a:t>liên</a:t>
            </a:r>
            <a:r>
              <a:rPr lang="en-US" dirty="0"/>
              <a:t> </a:t>
            </a:r>
            <a:r>
              <a:rPr lang="en-US" dirty="0" err="1"/>
              <a:t>kết</a:t>
            </a:r>
            <a:endParaRPr lang="en-US" dirty="0"/>
          </a:p>
          <a:p>
            <a:r>
              <a:rPr lang="en-US" dirty="0" err="1"/>
              <a:t>Các</a:t>
            </a:r>
            <a:r>
              <a:rPr lang="en-US" dirty="0"/>
              <a:t> </a:t>
            </a:r>
            <a:r>
              <a:rPr lang="en-US" dirty="0" err="1"/>
              <a:t>mẩu</a:t>
            </a:r>
            <a:r>
              <a:rPr lang="en-US" dirty="0"/>
              <a:t> </a:t>
            </a:r>
            <a:r>
              <a:rPr lang="en-US" dirty="0" err="1"/>
              <a:t>thông</a:t>
            </a:r>
            <a:r>
              <a:rPr lang="en-US" dirty="0"/>
              <a:t> tin hay </a:t>
            </a:r>
            <a:r>
              <a:rPr lang="en-US" dirty="0" err="1"/>
              <a:t>còn</a:t>
            </a:r>
            <a:r>
              <a:rPr lang="en-US" dirty="0"/>
              <a:t> </a:t>
            </a:r>
            <a:r>
              <a:rPr lang="en-US" dirty="0" err="1"/>
              <a:t>gọi</a:t>
            </a:r>
            <a:r>
              <a:rPr lang="en-US" dirty="0"/>
              <a:t> </a:t>
            </a:r>
            <a:r>
              <a:rPr lang="en-US" dirty="0" err="1"/>
              <a:t>là</a:t>
            </a:r>
            <a:r>
              <a:rPr lang="en-US" dirty="0"/>
              <a:t> </a:t>
            </a:r>
            <a:r>
              <a:rPr lang="en-US" dirty="0" err="1"/>
              <a:t>tài</a:t>
            </a:r>
            <a:r>
              <a:rPr lang="en-US" dirty="0"/>
              <a:t> </a:t>
            </a:r>
            <a:r>
              <a:rPr lang="en-US" dirty="0" err="1"/>
              <a:t>nguyên</a:t>
            </a:r>
            <a:r>
              <a:rPr lang="en-US" dirty="0"/>
              <a:t> – resource </a:t>
            </a:r>
            <a:r>
              <a:rPr lang="en-US" dirty="0" err="1"/>
              <a:t>trên</a:t>
            </a:r>
            <a:r>
              <a:rPr lang="en-US" dirty="0"/>
              <a:t> web </a:t>
            </a:r>
            <a:r>
              <a:rPr lang="en-US" dirty="0" err="1"/>
              <a:t>có</a:t>
            </a:r>
            <a:r>
              <a:rPr lang="en-US" dirty="0"/>
              <a:t> </a:t>
            </a:r>
            <a:r>
              <a:rPr lang="en-US" dirty="0" err="1"/>
              <a:t>thể</a:t>
            </a:r>
            <a:r>
              <a:rPr lang="en-US" dirty="0"/>
              <a:t> </a:t>
            </a:r>
            <a:r>
              <a:rPr lang="en-US" dirty="0" err="1"/>
              <a:t>là</a:t>
            </a:r>
            <a:r>
              <a:rPr lang="en-US" dirty="0"/>
              <a:t> </a:t>
            </a:r>
            <a:r>
              <a:rPr lang="en-US" dirty="0" err="1"/>
              <a:t>trang</a:t>
            </a:r>
            <a:r>
              <a:rPr lang="en-US" dirty="0"/>
              <a:t> web </a:t>
            </a:r>
            <a:r>
              <a:rPr lang="en-US" dirty="0" err="1"/>
              <a:t>hoặc</a:t>
            </a:r>
            <a:r>
              <a:rPr lang="en-US" dirty="0"/>
              <a:t> </a:t>
            </a:r>
            <a:r>
              <a:rPr lang="en-US" dirty="0" err="1"/>
              <a:t>tệp</a:t>
            </a:r>
            <a:r>
              <a:rPr lang="en-US" dirty="0"/>
              <a:t> </a:t>
            </a:r>
            <a:r>
              <a:rPr lang="en-US" dirty="0" err="1"/>
              <a:t>ảnh</a:t>
            </a:r>
            <a:endParaRPr lang="en-US" dirty="0"/>
          </a:p>
          <a:p>
            <a:r>
              <a:rPr lang="en-US" dirty="0" err="1"/>
              <a:t>Tài</a:t>
            </a:r>
            <a:r>
              <a:rPr lang="en-US" dirty="0"/>
              <a:t> </a:t>
            </a:r>
            <a:r>
              <a:rPr lang="en-US" dirty="0" err="1"/>
              <a:t>nguyên</a:t>
            </a:r>
            <a:r>
              <a:rPr lang="en-US" dirty="0"/>
              <a:t> web </a:t>
            </a:r>
            <a:r>
              <a:rPr lang="en-US" dirty="0" err="1"/>
              <a:t>được</a:t>
            </a:r>
            <a:r>
              <a:rPr lang="en-US" dirty="0"/>
              <a:t> </a:t>
            </a:r>
            <a:r>
              <a:rPr lang="en-US" dirty="0" err="1"/>
              <a:t>truy</a:t>
            </a:r>
            <a:r>
              <a:rPr lang="en-US" dirty="0"/>
              <a:t> </a:t>
            </a:r>
            <a:r>
              <a:rPr lang="en-US" dirty="0" err="1"/>
              <a:t>cập</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trình</a:t>
            </a:r>
            <a:r>
              <a:rPr lang="en-US" dirty="0"/>
              <a:t> </a:t>
            </a:r>
            <a:r>
              <a:rPr lang="en-US" dirty="0" err="1"/>
              <a:t>duyệt</a:t>
            </a:r>
            <a:r>
              <a:rPr lang="en-US" dirty="0"/>
              <a:t> (IE, </a:t>
            </a:r>
            <a:r>
              <a:rPr lang="en-US" dirty="0" err="1"/>
              <a:t>FireFox</a:t>
            </a:r>
            <a:r>
              <a:rPr lang="en-US" dirty="0"/>
              <a:t>, Chrome …) </a:t>
            </a:r>
            <a:r>
              <a:rPr lang="en-US" dirty="0" err="1"/>
              <a:t>với</a:t>
            </a:r>
            <a:r>
              <a:rPr lang="en-US" dirty="0"/>
              <a:t> </a:t>
            </a:r>
            <a:r>
              <a:rPr lang="en-US" dirty="0" err="1"/>
              <a:t>địa</a:t>
            </a:r>
            <a:r>
              <a:rPr lang="en-US" dirty="0"/>
              <a:t> </a:t>
            </a:r>
            <a:r>
              <a:rPr lang="en-US" dirty="0" err="1"/>
              <a:t>chỉ</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tài</a:t>
            </a:r>
            <a:r>
              <a:rPr lang="en-US" dirty="0"/>
              <a:t> </a:t>
            </a:r>
            <a:r>
              <a:rPr lang="en-US" dirty="0" err="1"/>
              <a:t>nguyên</a:t>
            </a:r>
            <a:r>
              <a:rPr lang="en-US" dirty="0"/>
              <a:t> (URL - Uniform Resource Locator)</a:t>
            </a:r>
          </a:p>
          <a:p>
            <a:endParaRPr lang="en-US" dirty="0"/>
          </a:p>
        </p:txBody>
      </p:sp>
    </p:spTree>
    <p:extLst>
      <p:ext uri="{BB962C8B-B14F-4D97-AF65-F5344CB8AC3E}">
        <p14:creationId xmlns:p14="http://schemas.microsoft.com/office/powerpoint/2010/main" val="1463228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CA54C-B98B-4BB6-9F7E-C85C5FED63B1}"/>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1. KHÁI NIỆM – World Wide Web (www)</a:t>
            </a:r>
            <a:endParaRPr lang="en-US" dirty="0"/>
          </a:p>
        </p:txBody>
      </p:sp>
      <p:sp>
        <p:nvSpPr>
          <p:cNvPr id="3" name="Content Placeholder 2">
            <a:extLst>
              <a:ext uri="{FF2B5EF4-FFF2-40B4-BE49-F238E27FC236}">
                <a16:creationId xmlns:a16="http://schemas.microsoft.com/office/drawing/2014/main" id="{24425A9A-7A84-4FFC-8A59-B8ACCE638690}"/>
              </a:ext>
            </a:extLst>
          </p:cNvPr>
          <p:cNvSpPr>
            <a:spLocks noGrp="1"/>
          </p:cNvSpPr>
          <p:nvPr>
            <p:ph idx="1"/>
          </p:nvPr>
        </p:nvSpPr>
        <p:spPr/>
        <p:txBody>
          <a:bodyPr/>
          <a:lstStyle/>
          <a:p>
            <a:pPr marL="0" indent="0">
              <a:buNone/>
            </a:pPr>
            <a:r>
              <a:rPr lang="en-US" dirty="0" err="1"/>
              <a:t>Các</a:t>
            </a:r>
            <a:r>
              <a:rPr lang="en-US" dirty="0"/>
              <a:t> </a:t>
            </a:r>
            <a:r>
              <a:rPr lang="en-US" dirty="0" err="1"/>
              <a:t>thuật</a:t>
            </a:r>
            <a:r>
              <a:rPr lang="en-US" dirty="0"/>
              <a:t> </a:t>
            </a:r>
            <a:r>
              <a:rPr lang="en-US" dirty="0" err="1"/>
              <a:t>ngữ</a:t>
            </a:r>
            <a:r>
              <a:rPr lang="en-US" dirty="0"/>
              <a:t> </a:t>
            </a:r>
            <a:r>
              <a:rPr lang="en-US" dirty="0" err="1"/>
              <a:t>liên</a:t>
            </a:r>
            <a:r>
              <a:rPr lang="en-US" dirty="0"/>
              <a:t> </a:t>
            </a:r>
            <a:r>
              <a:rPr lang="en-US" dirty="0" err="1"/>
              <a:t>quan</a:t>
            </a:r>
            <a:r>
              <a:rPr lang="en-US" dirty="0"/>
              <a:t>:</a:t>
            </a:r>
          </a:p>
          <a:p>
            <a:r>
              <a:rPr lang="en-US" sz="2800" dirty="0"/>
              <a:t>HTML</a:t>
            </a:r>
            <a:r>
              <a:rPr lang="en-US" sz="2800" b="1" i="0" dirty="0">
                <a:solidFill>
                  <a:srgbClr val="231F20"/>
                </a:solidFill>
                <a:effectLst/>
                <a:latin typeface="ReithSans"/>
              </a:rPr>
              <a:t> </a:t>
            </a:r>
            <a:r>
              <a:rPr lang="en-US" sz="2800" i="0" dirty="0">
                <a:solidFill>
                  <a:srgbClr val="231F20"/>
                </a:solidFill>
                <a:effectLst/>
                <a:latin typeface="ReithSans"/>
              </a:rPr>
              <a:t>(Hyper Text Markup Language): </a:t>
            </a:r>
            <a:r>
              <a:rPr lang="en-US" sz="2800" i="0" dirty="0" err="1">
                <a:solidFill>
                  <a:srgbClr val="231F20"/>
                </a:solidFill>
                <a:effectLst/>
                <a:latin typeface="ReithSans"/>
              </a:rPr>
              <a:t>ngôn</a:t>
            </a:r>
            <a:r>
              <a:rPr lang="en-US" sz="2800" i="0" dirty="0">
                <a:solidFill>
                  <a:srgbClr val="231F20"/>
                </a:solidFill>
                <a:effectLst/>
                <a:latin typeface="ReithSans"/>
              </a:rPr>
              <a:t> </a:t>
            </a:r>
            <a:r>
              <a:rPr lang="en-US" sz="2800" i="0" dirty="0" err="1">
                <a:solidFill>
                  <a:srgbClr val="231F20"/>
                </a:solidFill>
                <a:effectLst/>
                <a:latin typeface="ReithSans"/>
              </a:rPr>
              <a:t>ngữ</a:t>
            </a:r>
            <a:r>
              <a:rPr lang="en-US" sz="2800" i="0" dirty="0">
                <a:solidFill>
                  <a:srgbClr val="231F20"/>
                </a:solidFill>
                <a:effectLst/>
                <a:latin typeface="ReithSans"/>
              </a:rPr>
              <a:t> </a:t>
            </a:r>
            <a:r>
              <a:rPr lang="en-US" sz="2800" i="0" dirty="0" err="1">
                <a:solidFill>
                  <a:srgbClr val="231F20"/>
                </a:solidFill>
                <a:effectLst/>
                <a:latin typeface="ReithSans"/>
              </a:rPr>
              <a:t>để</a:t>
            </a:r>
            <a:r>
              <a:rPr lang="en-US" sz="2800" i="0" dirty="0">
                <a:solidFill>
                  <a:srgbClr val="231F20"/>
                </a:solidFill>
                <a:effectLst/>
                <a:latin typeface="ReithSans"/>
              </a:rPr>
              <a:t> </a:t>
            </a:r>
            <a:r>
              <a:rPr lang="en-US" sz="2800" i="0" dirty="0" err="1">
                <a:solidFill>
                  <a:srgbClr val="231F20"/>
                </a:solidFill>
                <a:effectLst/>
                <a:latin typeface="ReithSans"/>
              </a:rPr>
              <a:t>tạo</a:t>
            </a:r>
            <a:r>
              <a:rPr lang="en-US" sz="2800" i="0" dirty="0">
                <a:solidFill>
                  <a:srgbClr val="231F20"/>
                </a:solidFill>
                <a:effectLst/>
                <a:latin typeface="ReithSans"/>
              </a:rPr>
              <a:t> </a:t>
            </a:r>
            <a:r>
              <a:rPr lang="en-US" sz="2800" i="0" dirty="0" err="1">
                <a:solidFill>
                  <a:srgbClr val="231F20"/>
                </a:solidFill>
                <a:effectLst/>
                <a:latin typeface="ReithSans"/>
              </a:rPr>
              <a:t>trang</a:t>
            </a:r>
            <a:r>
              <a:rPr lang="en-US" sz="2800" i="0" dirty="0">
                <a:solidFill>
                  <a:srgbClr val="231F20"/>
                </a:solidFill>
                <a:effectLst/>
                <a:latin typeface="ReithSans"/>
              </a:rPr>
              <a:t> web</a:t>
            </a:r>
            <a:endParaRPr lang="en-US" sz="2800" dirty="0"/>
          </a:p>
          <a:p>
            <a:r>
              <a:rPr lang="en-US" sz="2800" dirty="0"/>
              <a:t>URL </a:t>
            </a:r>
            <a:r>
              <a:rPr lang="en-US" sz="2800" i="0" dirty="0">
                <a:solidFill>
                  <a:srgbClr val="231F20"/>
                </a:solidFill>
                <a:effectLst/>
                <a:latin typeface="ReithSans"/>
              </a:rPr>
              <a:t>(Uniform Resource Locator): </a:t>
            </a:r>
            <a:r>
              <a:rPr lang="en-US" sz="2800" i="0" dirty="0" err="1">
                <a:solidFill>
                  <a:srgbClr val="231F20"/>
                </a:solidFill>
                <a:effectLst/>
                <a:latin typeface="ReithSans"/>
              </a:rPr>
              <a:t>địa</a:t>
            </a:r>
            <a:r>
              <a:rPr lang="en-US" sz="2800" i="0" dirty="0">
                <a:solidFill>
                  <a:srgbClr val="231F20"/>
                </a:solidFill>
                <a:effectLst/>
                <a:latin typeface="ReithSans"/>
              </a:rPr>
              <a:t> </a:t>
            </a:r>
            <a:r>
              <a:rPr lang="en-US" sz="2800" i="0" dirty="0" err="1">
                <a:solidFill>
                  <a:srgbClr val="231F20"/>
                </a:solidFill>
                <a:effectLst/>
                <a:latin typeface="ReithSans"/>
              </a:rPr>
              <a:t>chỉ</a:t>
            </a:r>
            <a:r>
              <a:rPr lang="en-US" sz="2800" i="0" dirty="0">
                <a:solidFill>
                  <a:srgbClr val="231F20"/>
                </a:solidFill>
                <a:effectLst/>
                <a:latin typeface="ReithSans"/>
              </a:rPr>
              <a:t> </a:t>
            </a:r>
            <a:r>
              <a:rPr lang="en-US" sz="2800" i="0" dirty="0" err="1">
                <a:solidFill>
                  <a:srgbClr val="231F20"/>
                </a:solidFill>
                <a:effectLst/>
                <a:latin typeface="ReithSans"/>
              </a:rPr>
              <a:t>của</a:t>
            </a:r>
            <a:r>
              <a:rPr lang="en-US" sz="2800" i="0" dirty="0">
                <a:solidFill>
                  <a:srgbClr val="231F20"/>
                </a:solidFill>
                <a:effectLst/>
                <a:latin typeface="ReithSans"/>
              </a:rPr>
              <a:t> </a:t>
            </a:r>
            <a:r>
              <a:rPr lang="en-US" sz="2800" i="0" dirty="0" err="1">
                <a:solidFill>
                  <a:srgbClr val="231F20"/>
                </a:solidFill>
                <a:effectLst/>
                <a:latin typeface="ReithSans"/>
              </a:rPr>
              <a:t>mỗi</a:t>
            </a:r>
            <a:r>
              <a:rPr lang="en-US" sz="2800" i="0" dirty="0">
                <a:solidFill>
                  <a:srgbClr val="231F20"/>
                </a:solidFill>
                <a:effectLst/>
                <a:latin typeface="ReithSans"/>
              </a:rPr>
              <a:t> </a:t>
            </a:r>
            <a:r>
              <a:rPr lang="en-US" sz="2800" i="0" dirty="0" err="1">
                <a:solidFill>
                  <a:srgbClr val="231F20"/>
                </a:solidFill>
                <a:effectLst/>
                <a:latin typeface="ReithSans"/>
              </a:rPr>
              <a:t>tài</a:t>
            </a:r>
            <a:r>
              <a:rPr lang="en-US" sz="2800" i="0" dirty="0">
                <a:solidFill>
                  <a:srgbClr val="231F20"/>
                </a:solidFill>
                <a:effectLst/>
                <a:latin typeface="ReithSans"/>
              </a:rPr>
              <a:t> </a:t>
            </a:r>
            <a:r>
              <a:rPr lang="en-US" sz="2800" i="0" dirty="0" err="1">
                <a:solidFill>
                  <a:srgbClr val="231F20"/>
                </a:solidFill>
                <a:effectLst/>
                <a:latin typeface="ReithSans"/>
              </a:rPr>
              <a:t>nguyên</a:t>
            </a:r>
            <a:r>
              <a:rPr lang="en-US" sz="2800" i="0" dirty="0">
                <a:solidFill>
                  <a:srgbClr val="231F20"/>
                </a:solidFill>
                <a:effectLst/>
                <a:latin typeface="ReithSans"/>
              </a:rPr>
              <a:t> </a:t>
            </a:r>
            <a:r>
              <a:rPr lang="en-US" sz="2800" i="0" dirty="0" err="1">
                <a:solidFill>
                  <a:srgbClr val="231F20"/>
                </a:solidFill>
                <a:effectLst/>
                <a:latin typeface="ReithSans"/>
              </a:rPr>
              <a:t>trên</a:t>
            </a:r>
            <a:r>
              <a:rPr lang="en-US" sz="2800" i="0" dirty="0">
                <a:solidFill>
                  <a:srgbClr val="231F20"/>
                </a:solidFill>
                <a:effectLst/>
                <a:latin typeface="ReithSans"/>
              </a:rPr>
              <a:t> web (</a:t>
            </a:r>
            <a:r>
              <a:rPr lang="en-US" sz="2800" i="0" dirty="0" err="1">
                <a:solidFill>
                  <a:srgbClr val="231F20"/>
                </a:solidFill>
                <a:effectLst/>
                <a:latin typeface="ReithSans"/>
              </a:rPr>
              <a:t>địa</a:t>
            </a:r>
            <a:r>
              <a:rPr lang="en-US" sz="2800" i="0" dirty="0">
                <a:solidFill>
                  <a:srgbClr val="231F20"/>
                </a:solidFill>
                <a:effectLst/>
                <a:latin typeface="ReithSans"/>
              </a:rPr>
              <a:t> </a:t>
            </a:r>
            <a:r>
              <a:rPr lang="en-US" sz="2800" i="0" dirty="0" err="1">
                <a:solidFill>
                  <a:srgbClr val="231F20"/>
                </a:solidFill>
                <a:effectLst/>
                <a:latin typeface="ReithSans"/>
              </a:rPr>
              <a:t>chỉ</a:t>
            </a:r>
            <a:r>
              <a:rPr lang="en-US" sz="2800" i="0" dirty="0">
                <a:solidFill>
                  <a:srgbClr val="231F20"/>
                </a:solidFill>
                <a:effectLst/>
                <a:latin typeface="ReithSans"/>
              </a:rPr>
              <a:t> </a:t>
            </a:r>
            <a:r>
              <a:rPr lang="en-US" sz="2800" i="0" dirty="0" err="1">
                <a:solidFill>
                  <a:srgbClr val="231F20"/>
                </a:solidFill>
                <a:effectLst/>
                <a:latin typeface="ReithSans"/>
              </a:rPr>
              <a:t>của</a:t>
            </a:r>
            <a:r>
              <a:rPr lang="en-US" sz="2800" i="0" dirty="0">
                <a:solidFill>
                  <a:srgbClr val="231F20"/>
                </a:solidFill>
                <a:effectLst/>
                <a:latin typeface="ReithSans"/>
              </a:rPr>
              <a:t> </a:t>
            </a:r>
            <a:r>
              <a:rPr lang="en-US" sz="2800" i="0" dirty="0" err="1">
                <a:solidFill>
                  <a:srgbClr val="231F20"/>
                </a:solidFill>
                <a:effectLst/>
                <a:latin typeface="ReithSans"/>
              </a:rPr>
              <a:t>trang</a:t>
            </a:r>
            <a:r>
              <a:rPr lang="en-US" sz="2800" i="0" dirty="0">
                <a:solidFill>
                  <a:srgbClr val="231F20"/>
                </a:solidFill>
                <a:effectLst/>
                <a:latin typeface="ReithSans"/>
              </a:rPr>
              <a:t> web </a:t>
            </a:r>
            <a:r>
              <a:rPr lang="en-US" sz="2800" i="0" dirty="0" err="1">
                <a:solidFill>
                  <a:srgbClr val="231F20"/>
                </a:solidFill>
                <a:effectLst/>
                <a:latin typeface="ReithSans"/>
              </a:rPr>
              <a:t>hoặc</a:t>
            </a:r>
            <a:r>
              <a:rPr lang="en-US" sz="2800" i="0" dirty="0">
                <a:solidFill>
                  <a:srgbClr val="231F20"/>
                </a:solidFill>
                <a:effectLst/>
                <a:latin typeface="ReithSans"/>
              </a:rPr>
              <a:t> </a:t>
            </a:r>
            <a:r>
              <a:rPr lang="en-US" sz="2800" i="0" dirty="0" err="1">
                <a:solidFill>
                  <a:srgbClr val="231F20"/>
                </a:solidFill>
                <a:effectLst/>
                <a:latin typeface="ReithSans"/>
              </a:rPr>
              <a:t>tệp</a:t>
            </a:r>
            <a:r>
              <a:rPr lang="en-US" sz="2800" i="0" dirty="0">
                <a:solidFill>
                  <a:srgbClr val="231F20"/>
                </a:solidFill>
                <a:effectLst/>
                <a:latin typeface="ReithSans"/>
              </a:rPr>
              <a:t> </a:t>
            </a:r>
            <a:r>
              <a:rPr lang="en-US" sz="2800" i="0" dirty="0" err="1">
                <a:solidFill>
                  <a:srgbClr val="231F20"/>
                </a:solidFill>
                <a:effectLst/>
                <a:latin typeface="ReithSans"/>
              </a:rPr>
              <a:t>ảnh</a:t>
            </a:r>
            <a:r>
              <a:rPr lang="en-US" sz="2800" i="0" dirty="0">
                <a:solidFill>
                  <a:srgbClr val="231F20"/>
                </a:solidFill>
                <a:effectLst/>
                <a:latin typeface="ReithSans"/>
              </a:rPr>
              <a:t>)</a:t>
            </a:r>
          </a:p>
          <a:p>
            <a:r>
              <a:rPr lang="en-US" sz="2800" dirty="0"/>
              <a:t>Web server: </a:t>
            </a:r>
            <a:r>
              <a:rPr lang="en-US" sz="2800" dirty="0" err="1"/>
              <a:t>là</a:t>
            </a:r>
            <a:r>
              <a:rPr lang="en-US" sz="2800" dirty="0"/>
              <a:t> </a:t>
            </a:r>
            <a:r>
              <a:rPr lang="en-US" sz="2800" dirty="0" err="1"/>
              <a:t>máy</a:t>
            </a:r>
            <a:r>
              <a:rPr lang="en-US" sz="2800" dirty="0"/>
              <a:t> </a:t>
            </a:r>
            <a:r>
              <a:rPr lang="en-US" sz="2800" dirty="0" err="1"/>
              <a:t>tính</a:t>
            </a:r>
            <a:r>
              <a:rPr lang="en-US" sz="2800" dirty="0"/>
              <a:t> </a:t>
            </a:r>
            <a:r>
              <a:rPr lang="en-US" sz="2800" dirty="0" err="1"/>
              <a:t>lưu</a:t>
            </a:r>
            <a:r>
              <a:rPr lang="en-US" sz="2800" dirty="0"/>
              <a:t> </a:t>
            </a:r>
            <a:r>
              <a:rPr lang="en-US" sz="2800" dirty="0" err="1"/>
              <a:t>các</a:t>
            </a:r>
            <a:r>
              <a:rPr lang="en-US" sz="2800" dirty="0"/>
              <a:t> </a:t>
            </a:r>
            <a:r>
              <a:rPr lang="en-US" sz="2800" dirty="0" err="1"/>
              <a:t>tệp</a:t>
            </a:r>
            <a:r>
              <a:rPr lang="en-US" sz="2800" dirty="0"/>
              <a:t> </a:t>
            </a:r>
            <a:r>
              <a:rPr lang="en-US" sz="2800" dirty="0" err="1"/>
              <a:t>tài</a:t>
            </a:r>
            <a:r>
              <a:rPr lang="en-US" sz="2800" dirty="0"/>
              <a:t> </a:t>
            </a:r>
            <a:r>
              <a:rPr lang="en-US" sz="2800" dirty="0" err="1"/>
              <a:t>nguyên</a:t>
            </a:r>
            <a:r>
              <a:rPr lang="en-US" sz="2800" dirty="0"/>
              <a:t> web </a:t>
            </a:r>
            <a:r>
              <a:rPr lang="en-US" sz="2800" dirty="0" err="1"/>
              <a:t>như</a:t>
            </a:r>
            <a:r>
              <a:rPr lang="en-US" sz="2800" dirty="0"/>
              <a:t> </a:t>
            </a:r>
            <a:r>
              <a:rPr lang="en-US" sz="2800" dirty="0" err="1"/>
              <a:t>tệp</a:t>
            </a:r>
            <a:r>
              <a:rPr lang="en-US" sz="2800" dirty="0"/>
              <a:t> HTML, </a:t>
            </a:r>
            <a:r>
              <a:rPr lang="en-US" sz="2800" dirty="0" err="1"/>
              <a:t>tệp</a:t>
            </a:r>
            <a:r>
              <a:rPr lang="en-US" sz="2800" dirty="0"/>
              <a:t> </a:t>
            </a:r>
            <a:r>
              <a:rPr lang="en-US" sz="2800" dirty="0" err="1"/>
              <a:t>ảnh</a:t>
            </a:r>
            <a:r>
              <a:rPr lang="en-US" sz="2800" dirty="0"/>
              <a:t>.</a:t>
            </a:r>
          </a:p>
          <a:p>
            <a:r>
              <a:rPr lang="en-US" sz="2800" dirty="0"/>
              <a:t>HTTP </a:t>
            </a:r>
            <a:r>
              <a:rPr lang="en-US" sz="2800" i="0" dirty="0">
                <a:solidFill>
                  <a:srgbClr val="231F20"/>
                </a:solidFill>
                <a:effectLst/>
                <a:latin typeface="ReithSans"/>
              </a:rPr>
              <a:t>(Hypertext Transfer Protocol)</a:t>
            </a:r>
            <a:r>
              <a:rPr lang="en-US" sz="2800" dirty="0"/>
              <a:t>: </a:t>
            </a:r>
            <a:r>
              <a:rPr lang="en-US" sz="2800" dirty="0" err="1"/>
              <a:t>giao</a:t>
            </a:r>
            <a:r>
              <a:rPr lang="en-US" sz="2800" dirty="0"/>
              <a:t> </a:t>
            </a:r>
            <a:r>
              <a:rPr lang="en-US" sz="2800" dirty="0" err="1"/>
              <a:t>thức</a:t>
            </a:r>
            <a:r>
              <a:rPr lang="en-US" sz="2800" dirty="0"/>
              <a:t> </a:t>
            </a:r>
            <a:r>
              <a:rPr lang="en-US" sz="2800" dirty="0" err="1"/>
              <a:t>cho</a:t>
            </a:r>
            <a:r>
              <a:rPr lang="en-US" sz="2800" dirty="0"/>
              <a:t> </a:t>
            </a:r>
            <a:r>
              <a:rPr lang="en-US" sz="2800" dirty="0" err="1"/>
              <a:t>phép</a:t>
            </a:r>
            <a:r>
              <a:rPr lang="en-US" sz="2800" dirty="0"/>
              <a:t> </a:t>
            </a:r>
            <a:r>
              <a:rPr lang="en-US" sz="2800" dirty="0" err="1"/>
              <a:t>trang</a:t>
            </a:r>
            <a:r>
              <a:rPr lang="en-US" sz="2800" dirty="0"/>
              <a:t> web </a:t>
            </a:r>
            <a:r>
              <a:rPr lang="en-US" sz="2800" dirty="0" err="1"/>
              <a:t>được</a:t>
            </a:r>
            <a:r>
              <a:rPr lang="en-US" sz="2800" dirty="0"/>
              <a:t> </a:t>
            </a:r>
            <a:r>
              <a:rPr lang="en-US" sz="2800" dirty="0" err="1"/>
              <a:t>yêu</a:t>
            </a:r>
            <a:r>
              <a:rPr lang="en-US" sz="2800" dirty="0"/>
              <a:t> </a:t>
            </a:r>
            <a:r>
              <a:rPr lang="en-US" sz="2800" dirty="0" err="1"/>
              <a:t>cầu</a:t>
            </a:r>
            <a:r>
              <a:rPr lang="en-US" sz="2800" dirty="0"/>
              <a:t> </a:t>
            </a:r>
            <a:r>
              <a:rPr lang="en-US" sz="2800" dirty="0" err="1"/>
              <a:t>và</a:t>
            </a:r>
            <a:r>
              <a:rPr lang="en-US" sz="2800" dirty="0"/>
              <a:t> </a:t>
            </a:r>
            <a:r>
              <a:rPr lang="en-US" sz="2800" dirty="0" err="1"/>
              <a:t>được</a:t>
            </a:r>
            <a:r>
              <a:rPr lang="en-US" sz="2800" dirty="0"/>
              <a:t> </a:t>
            </a:r>
            <a:r>
              <a:rPr lang="en-US" sz="2800" dirty="0" err="1"/>
              <a:t>truyền</a:t>
            </a:r>
            <a:r>
              <a:rPr lang="en-US" sz="2800" dirty="0"/>
              <a:t> </a:t>
            </a:r>
            <a:r>
              <a:rPr lang="en-US" sz="2800" dirty="0" err="1"/>
              <a:t>đi</a:t>
            </a:r>
            <a:r>
              <a:rPr lang="en-US" sz="2800" dirty="0"/>
              <a:t> </a:t>
            </a:r>
            <a:r>
              <a:rPr lang="en-US" sz="2800" dirty="0" err="1"/>
              <a:t>giữa</a:t>
            </a:r>
            <a:r>
              <a:rPr lang="en-US" sz="2800" dirty="0"/>
              <a:t> </a:t>
            </a:r>
            <a:r>
              <a:rPr lang="en-US" sz="2800" dirty="0" err="1"/>
              <a:t>trình</a:t>
            </a:r>
            <a:r>
              <a:rPr lang="en-US" sz="2800" dirty="0"/>
              <a:t> </a:t>
            </a:r>
            <a:r>
              <a:rPr lang="en-US" sz="2800" dirty="0" err="1"/>
              <a:t>duyệt</a:t>
            </a:r>
            <a:r>
              <a:rPr lang="en-US" sz="2800" dirty="0"/>
              <a:t> (</a:t>
            </a:r>
            <a:r>
              <a:rPr lang="en-US" sz="2800" dirty="0" err="1"/>
              <a:t>máy</a:t>
            </a:r>
            <a:r>
              <a:rPr lang="en-US" sz="2800" dirty="0"/>
              <a:t> Client) </a:t>
            </a:r>
            <a:r>
              <a:rPr lang="en-US" sz="2800" dirty="0" err="1"/>
              <a:t>và</a:t>
            </a:r>
            <a:r>
              <a:rPr lang="en-US" sz="2800" dirty="0"/>
              <a:t> </a:t>
            </a:r>
            <a:r>
              <a:rPr lang="en-US" sz="2800" dirty="0" err="1"/>
              <a:t>máy</a:t>
            </a:r>
            <a:r>
              <a:rPr lang="en-US" sz="2800" dirty="0"/>
              <a:t> </a:t>
            </a:r>
            <a:r>
              <a:rPr lang="en-US" sz="2800" dirty="0" err="1"/>
              <a:t>chủ</a:t>
            </a:r>
            <a:r>
              <a:rPr lang="en-US" sz="2800" dirty="0"/>
              <a:t> web (Web server)</a:t>
            </a:r>
          </a:p>
        </p:txBody>
      </p:sp>
    </p:spTree>
    <p:extLst>
      <p:ext uri="{BB962C8B-B14F-4D97-AF65-F5344CB8AC3E}">
        <p14:creationId xmlns:p14="http://schemas.microsoft.com/office/powerpoint/2010/main" val="57341392"/>
      </p:ext>
    </p:extLst>
  </p:cSld>
  <p:clrMapOvr>
    <a:masterClrMapping/>
  </p:clrMapOvr>
</p:sld>
</file>

<file path=ppt/theme/theme1.xml><?xml version="1.0" encoding="utf-8"?>
<a:theme xmlns:a="http://schemas.openxmlformats.org/drawingml/2006/main" name="04-Design - P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Phan tich YC phan mem_VDHuong</Template>
  <TotalTime>1112</TotalTime>
  <Words>2439</Words>
  <Application>Microsoft Office PowerPoint</Application>
  <PresentationFormat>Widescreen</PresentationFormat>
  <Paragraphs>289</Paragraphs>
  <Slides>45</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7" baseType="lpstr">
      <vt:lpstr>-apple-system</vt:lpstr>
      <vt:lpstr>Arial</vt:lpstr>
      <vt:lpstr>Calibri</vt:lpstr>
      <vt:lpstr>Comic Sans MS</vt:lpstr>
      <vt:lpstr>ReithSans</vt:lpstr>
      <vt:lpstr>Tahoma</vt:lpstr>
      <vt:lpstr>Times New Roman</vt:lpstr>
      <vt:lpstr>Wingdings</vt:lpstr>
      <vt:lpstr>ZapfDingbats</vt:lpstr>
      <vt:lpstr>04-Design - P1</vt:lpstr>
      <vt:lpstr>Clip</vt:lpstr>
      <vt:lpstr>ClipArt</vt:lpstr>
      <vt:lpstr>Bài giảng học phần:</vt:lpstr>
      <vt:lpstr>THIẾT KẾ VÀ TRIỂN KHAI WEBSITE</vt:lpstr>
      <vt:lpstr>CHƯƠNG 1: TỔNG QUAN</vt:lpstr>
      <vt:lpstr>1. KHÁI NIỆM</vt:lpstr>
      <vt:lpstr>1. KHÁI NIỆM - Internet</vt:lpstr>
      <vt:lpstr>1. KHÁI NIỆM - Các giao thức</vt:lpstr>
      <vt:lpstr>1. KHÁI NIỆM - Giao thức Web : HTTP</vt:lpstr>
      <vt:lpstr>1. KHÁI NIỆM – World Wide Web (www)</vt:lpstr>
      <vt:lpstr>1. KHÁI NIỆM – World Wide Web (www)</vt:lpstr>
      <vt:lpstr>1. KHÁI NIỆM – Tên miền, IP, URL</vt:lpstr>
      <vt:lpstr>WEBPAGE</vt:lpstr>
      <vt:lpstr>WEBSITE</vt:lpstr>
      <vt:lpstr>Webpage &amp; Website</vt:lpstr>
      <vt:lpstr>PowerPoint Presentation</vt:lpstr>
      <vt:lpstr>PowerPoint Presentation</vt:lpstr>
      <vt:lpstr>Phân loại websites (1)</vt:lpstr>
      <vt:lpstr>Phân loại websites (2)</vt:lpstr>
      <vt:lpstr>THIẾT KẾ VÀ TRIỂN KHAI WEBSITE Bài 1: Tổng quan</vt:lpstr>
      <vt:lpstr>2. THIẾT KẾ &amp; XÂY DỰNG WEBSITE</vt:lpstr>
      <vt:lpstr>2. THIẾT KẾ &amp; XÂY DỰNG WEBSITE</vt:lpstr>
      <vt:lpstr>2. THIẾT KẾ &amp; XÂY DỰNG WEBSITE</vt:lpstr>
      <vt:lpstr>2. THIẾT KẾ &amp; XÂY DỰNG WEBSITE</vt:lpstr>
      <vt:lpstr>2. THIẾT KẾ &amp; XÂY DỰNG WEBSITE</vt:lpstr>
      <vt:lpstr>2. THIẾT KẾ &amp; XÂY DỰNG WEBSITE</vt:lpstr>
      <vt:lpstr>a. Cấu trúc nối tiếp (Sequence)</vt:lpstr>
      <vt:lpstr>b. Cấu trúc phân cấp (Hierarchy)</vt:lpstr>
      <vt:lpstr>2. THIẾT KẾ &amp; XÂY DỰNG WEBSITE</vt:lpstr>
      <vt:lpstr>c. Cấu trúc ô lưới (Grid)</vt:lpstr>
      <vt:lpstr>Sơ đồ hệ thống phân cấp của một website</vt:lpstr>
      <vt:lpstr> d. Cấu trúc mạng nhện</vt:lpstr>
      <vt:lpstr>Nhận xét chung về các kiểu cấu trúc thiết kế</vt:lpstr>
      <vt:lpstr>Sơ đồ phân bố thông tin của website Ngân Hàng Công Thương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THIẾT KẾ VÀ TRIỂN KHAI WEBSITE Bài 1: Tổng quan</vt:lpstr>
      <vt:lpstr>3. TRIỂN KHAI WEBSITE</vt:lpstr>
      <vt:lpstr>3. TRIỂN KHAI WEBSITES</vt:lpstr>
      <vt:lpstr>3. TRIỂN KHAI WEBSITES</vt:lpstr>
      <vt:lpstr>Câu hỏi và bài tập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giảng học phần:</dc:title>
  <dc:creator>Admin</dc:creator>
  <cp:lastModifiedBy>huongvd@vnu.edu.vn</cp:lastModifiedBy>
  <cp:revision>107</cp:revision>
  <dcterms:created xsi:type="dcterms:W3CDTF">2021-03-31T03:46:06Z</dcterms:created>
  <dcterms:modified xsi:type="dcterms:W3CDTF">2022-08-08T03:49:24Z</dcterms:modified>
</cp:coreProperties>
</file>